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56" r:id="rId2"/>
  </p:sldIdLst>
  <p:sldSz cx="9467850" cy="6767513"/>
  <p:notesSz cx="12496800" cy="97980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FF00FF"/>
          </p15:clr>
        </p15:guide>
        <p15:guide id="2" orient="horz" pos="4191" userDrawn="1">
          <p15:clr>
            <a:srgbClr val="FF00FF"/>
          </p15:clr>
        </p15:guide>
        <p15:guide id="3" pos="72" userDrawn="1">
          <p15:clr>
            <a:srgbClr val="FF00FF"/>
          </p15:clr>
        </p15:guide>
        <p15:guide id="4" pos="5892" userDrawn="1">
          <p15:clr>
            <a:srgbClr val="FF00FF"/>
          </p15:clr>
        </p15:guide>
        <p15:guide id="5" orient="horz" pos="136" userDrawn="1">
          <p15:clr>
            <a:srgbClr val="0064FF"/>
          </p15:clr>
        </p15:guide>
        <p15:guide id="6" orient="horz" pos="4127" userDrawn="1">
          <p15:clr>
            <a:srgbClr val="0064FF"/>
          </p15:clr>
        </p15:guide>
        <p15:guide id="7" pos="136" userDrawn="1">
          <p15:clr>
            <a:srgbClr val="0064FF"/>
          </p15:clr>
        </p15:guide>
        <p15:guide id="8" pos="5828" userDrawn="1">
          <p15:clr>
            <a:srgbClr val="0064FF"/>
          </p15:clr>
        </p15:guide>
        <p15:guide id="9" pos="2012" userDrawn="1">
          <p15:clr>
            <a:srgbClr val="009600"/>
          </p15:clr>
        </p15:guide>
        <p15:guide id="10" pos="3952" userDrawn="1">
          <p15:clr>
            <a:srgbClr val="0096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72" y="768"/>
      </p:cViewPr>
      <p:guideLst>
        <p:guide orient="horz" pos="72"/>
        <p:guide orient="horz" pos="4191"/>
        <p:guide pos="72"/>
        <p:guide pos="5892"/>
        <p:guide orient="horz" pos="136"/>
        <p:guide orient="horz" pos="4127"/>
        <p:guide pos="136"/>
        <p:guide pos="5828"/>
        <p:guide pos="2012"/>
        <p:guide pos="3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8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5470" y="-96416"/>
            <a:ext cx="282575" cy="57150"/>
            <a:chOff x="1479005" y="1418853"/>
            <a:chExt cx="282575" cy="57150"/>
          </a:xfrm>
        </p:grpSpPr>
        <p:sp>
          <p:nvSpPr>
            <p:cNvPr id="3" name="object 3"/>
            <p:cNvSpPr/>
            <p:nvPr/>
          </p:nvSpPr>
          <p:spPr>
            <a:xfrm>
              <a:off x="1587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9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95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-95625" y="-36259"/>
            <a:ext cx="57150" cy="282575"/>
            <a:chOff x="1418850" y="1479010"/>
            <a:chExt cx="57150" cy="282575"/>
          </a:xfrm>
        </p:grpSpPr>
        <p:sp>
          <p:nvSpPr>
            <p:cNvPr id="7" name="object 7"/>
            <p:cNvSpPr/>
            <p:nvPr/>
          </p:nvSpPr>
          <p:spPr>
            <a:xfrm>
              <a:off x="1418850" y="1587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18850" y="1479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18850" y="1695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9216532" y="-96416"/>
            <a:ext cx="282575" cy="57150"/>
            <a:chOff x="10731006" y="1418853"/>
            <a:chExt cx="282575" cy="57150"/>
          </a:xfrm>
        </p:grpSpPr>
        <p:sp>
          <p:nvSpPr>
            <p:cNvPr id="11" name="object 11"/>
            <p:cNvSpPr/>
            <p:nvPr/>
          </p:nvSpPr>
          <p:spPr>
            <a:xfrm>
              <a:off x="10839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947006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731006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9501525" y="-36259"/>
            <a:ext cx="57150" cy="282575"/>
            <a:chOff x="11016000" y="1479010"/>
            <a:chExt cx="57150" cy="282575"/>
          </a:xfrm>
        </p:grpSpPr>
        <p:sp>
          <p:nvSpPr>
            <p:cNvPr id="15" name="object 15"/>
            <p:cNvSpPr/>
            <p:nvPr/>
          </p:nvSpPr>
          <p:spPr>
            <a:xfrm>
              <a:off x="11016000" y="1587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1016000" y="1479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1016000" y="1695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-35470" y="6800735"/>
            <a:ext cx="282575" cy="57150"/>
            <a:chOff x="1479005" y="8316004"/>
            <a:chExt cx="282575" cy="57150"/>
          </a:xfrm>
        </p:grpSpPr>
        <p:sp>
          <p:nvSpPr>
            <p:cNvPr id="19" name="object 19"/>
            <p:cNvSpPr/>
            <p:nvPr/>
          </p:nvSpPr>
          <p:spPr>
            <a:xfrm>
              <a:off x="1587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479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95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-95625" y="6515741"/>
            <a:ext cx="57150" cy="282575"/>
            <a:chOff x="1418850" y="8031009"/>
            <a:chExt cx="57150" cy="282575"/>
          </a:xfrm>
        </p:grpSpPr>
        <p:sp>
          <p:nvSpPr>
            <p:cNvPr id="23" name="object 23"/>
            <p:cNvSpPr/>
            <p:nvPr/>
          </p:nvSpPr>
          <p:spPr>
            <a:xfrm>
              <a:off x="1418850" y="8139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18850" y="8247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18850" y="8031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9216532" y="6800735"/>
            <a:ext cx="282575" cy="57150"/>
            <a:chOff x="10731006" y="8316004"/>
            <a:chExt cx="282575" cy="57150"/>
          </a:xfrm>
        </p:grpSpPr>
        <p:sp>
          <p:nvSpPr>
            <p:cNvPr id="27" name="object 27"/>
            <p:cNvSpPr/>
            <p:nvPr/>
          </p:nvSpPr>
          <p:spPr>
            <a:xfrm>
              <a:off x="10839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947006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0731006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9501525" y="6515741"/>
            <a:ext cx="57150" cy="282575"/>
            <a:chOff x="11016000" y="8031009"/>
            <a:chExt cx="57150" cy="282575"/>
          </a:xfrm>
        </p:grpSpPr>
        <p:sp>
          <p:nvSpPr>
            <p:cNvPr id="31" name="object 31"/>
            <p:cNvSpPr/>
            <p:nvPr/>
          </p:nvSpPr>
          <p:spPr>
            <a:xfrm>
              <a:off x="11016000" y="8139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1016000" y="8247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1016000" y="8031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3154129" y="-96416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39" h="57150">
                <a:moveTo>
                  <a:pt x="65989" y="0"/>
                </a:moveTo>
                <a:lnTo>
                  <a:pt x="0" y="0"/>
                </a:lnTo>
                <a:lnTo>
                  <a:pt x="32994" y="57150"/>
                </a:lnTo>
                <a:lnTo>
                  <a:pt x="65989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154129" y="6800735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39" h="57150">
                <a:moveTo>
                  <a:pt x="32994" y="0"/>
                </a:moveTo>
                <a:lnTo>
                  <a:pt x="0" y="57150"/>
                </a:lnTo>
                <a:lnTo>
                  <a:pt x="65989" y="57150"/>
                </a:lnTo>
                <a:lnTo>
                  <a:pt x="32994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235730" y="-96416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40" h="57150">
                <a:moveTo>
                  <a:pt x="65989" y="0"/>
                </a:moveTo>
                <a:lnTo>
                  <a:pt x="0" y="0"/>
                </a:lnTo>
                <a:lnTo>
                  <a:pt x="32994" y="57150"/>
                </a:lnTo>
                <a:lnTo>
                  <a:pt x="65989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235730" y="6800735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40" h="57150">
                <a:moveTo>
                  <a:pt x="32994" y="0"/>
                </a:moveTo>
                <a:lnTo>
                  <a:pt x="0" y="57150"/>
                </a:lnTo>
                <a:lnTo>
                  <a:pt x="65989" y="57150"/>
                </a:lnTo>
                <a:lnTo>
                  <a:pt x="32994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252156" y="6891153"/>
            <a:ext cx="788670" cy="192405"/>
          </a:xfrm>
          <a:custGeom>
            <a:avLst/>
            <a:gdLst/>
            <a:ahLst/>
            <a:cxnLst/>
            <a:rect l="l" t="t" r="r" b="b"/>
            <a:pathLst>
              <a:path w="788670" h="192404">
                <a:moveTo>
                  <a:pt x="78460" y="8750"/>
                </a:moveTo>
                <a:lnTo>
                  <a:pt x="58343" y="12"/>
                </a:lnTo>
                <a:lnTo>
                  <a:pt x="0" y="95961"/>
                </a:lnTo>
                <a:lnTo>
                  <a:pt x="58343" y="191909"/>
                </a:lnTo>
                <a:lnTo>
                  <a:pt x="78460" y="183172"/>
                </a:lnTo>
                <a:lnTo>
                  <a:pt x="25412" y="95961"/>
                </a:lnTo>
                <a:lnTo>
                  <a:pt x="78460" y="8750"/>
                </a:lnTo>
                <a:close/>
              </a:path>
              <a:path w="788670" h="192404">
                <a:moveTo>
                  <a:pt x="280035" y="13423"/>
                </a:moveTo>
                <a:lnTo>
                  <a:pt x="202387" y="13423"/>
                </a:lnTo>
                <a:lnTo>
                  <a:pt x="202387" y="406"/>
                </a:lnTo>
                <a:lnTo>
                  <a:pt x="178803" y="406"/>
                </a:lnTo>
                <a:lnTo>
                  <a:pt x="178803" y="13423"/>
                </a:lnTo>
                <a:lnTo>
                  <a:pt x="101955" y="13423"/>
                </a:lnTo>
                <a:lnTo>
                  <a:pt x="101955" y="30911"/>
                </a:lnTo>
                <a:lnTo>
                  <a:pt x="280035" y="30911"/>
                </a:lnTo>
                <a:lnTo>
                  <a:pt x="280035" y="13423"/>
                </a:lnTo>
                <a:close/>
              </a:path>
              <a:path w="788670" h="192404">
                <a:moveTo>
                  <a:pt x="286943" y="172593"/>
                </a:moveTo>
                <a:lnTo>
                  <a:pt x="275551" y="170586"/>
                </a:lnTo>
                <a:lnTo>
                  <a:pt x="264871" y="167944"/>
                </a:lnTo>
                <a:lnTo>
                  <a:pt x="254901" y="164731"/>
                </a:lnTo>
                <a:lnTo>
                  <a:pt x="248704" y="162229"/>
                </a:lnTo>
                <a:lnTo>
                  <a:pt x="245681" y="161010"/>
                </a:lnTo>
                <a:lnTo>
                  <a:pt x="252247" y="158242"/>
                </a:lnTo>
                <a:lnTo>
                  <a:pt x="259003" y="155181"/>
                </a:lnTo>
                <a:lnTo>
                  <a:pt x="265506" y="152057"/>
                </a:lnTo>
                <a:lnTo>
                  <a:pt x="272199" y="148666"/>
                </a:lnTo>
                <a:lnTo>
                  <a:pt x="272376" y="148666"/>
                </a:lnTo>
                <a:lnTo>
                  <a:pt x="259511" y="137629"/>
                </a:lnTo>
                <a:lnTo>
                  <a:pt x="282676" y="137629"/>
                </a:lnTo>
                <a:lnTo>
                  <a:pt x="282676" y="119532"/>
                </a:lnTo>
                <a:lnTo>
                  <a:pt x="255244" y="119532"/>
                </a:lnTo>
                <a:lnTo>
                  <a:pt x="255244" y="137629"/>
                </a:lnTo>
                <a:lnTo>
                  <a:pt x="249529" y="141262"/>
                </a:lnTo>
                <a:lnTo>
                  <a:pt x="243039" y="144995"/>
                </a:lnTo>
                <a:lnTo>
                  <a:pt x="236258" y="148666"/>
                </a:lnTo>
                <a:lnTo>
                  <a:pt x="229628" y="152057"/>
                </a:lnTo>
                <a:lnTo>
                  <a:pt x="223532" y="147789"/>
                </a:lnTo>
                <a:lnTo>
                  <a:pt x="218236" y="142913"/>
                </a:lnTo>
                <a:lnTo>
                  <a:pt x="213766" y="137629"/>
                </a:lnTo>
                <a:lnTo>
                  <a:pt x="255244" y="137629"/>
                </a:lnTo>
                <a:lnTo>
                  <a:pt x="255244" y="119532"/>
                </a:lnTo>
                <a:lnTo>
                  <a:pt x="209092" y="119532"/>
                </a:lnTo>
                <a:lnTo>
                  <a:pt x="209092" y="160185"/>
                </a:lnTo>
                <a:lnTo>
                  <a:pt x="166611" y="165684"/>
                </a:lnTo>
                <a:lnTo>
                  <a:pt x="166611" y="159169"/>
                </a:lnTo>
                <a:lnTo>
                  <a:pt x="166611" y="150431"/>
                </a:lnTo>
                <a:lnTo>
                  <a:pt x="173037" y="147548"/>
                </a:lnTo>
                <a:lnTo>
                  <a:pt x="179184" y="144411"/>
                </a:lnTo>
                <a:lnTo>
                  <a:pt x="184988" y="141084"/>
                </a:lnTo>
                <a:lnTo>
                  <a:pt x="190385" y="137629"/>
                </a:lnTo>
                <a:lnTo>
                  <a:pt x="191008" y="137629"/>
                </a:lnTo>
                <a:lnTo>
                  <a:pt x="194970" y="143840"/>
                </a:lnTo>
                <a:lnTo>
                  <a:pt x="199288" y="149669"/>
                </a:lnTo>
                <a:lnTo>
                  <a:pt x="204038" y="155181"/>
                </a:lnTo>
                <a:lnTo>
                  <a:pt x="209092" y="160185"/>
                </a:lnTo>
                <a:lnTo>
                  <a:pt x="209092" y="119532"/>
                </a:lnTo>
                <a:lnTo>
                  <a:pt x="202387" y="119532"/>
                </a:lnTo>
                <a:lnTo>
                  <a:pt x="202387" y="113030"/>
                </a:lnTo>
                <a:lnTo>
                  <a:pt x="267030" y="113030"/>
                </a:lnTo>
                <a:lnTo>
                  <a:pt x="267030" y="96977"/>
                </a:lnTo>
                <a:lnTo>
                  <a:pt x="202387" y="96977"/>
                </a:lnTo>
                <a:lnTo>
                  <a:pt x="202387" y="90271"/>
                </a:lnTo>
                <a:lnTo>
                  <a:pt x="261734" y="90271"/>
                </a:lnTo>
                <a:lnTo>
                  <a:pt x="261734" y="77254"/>
                </a:lnTo>
                <a:lnTo>
                  <a:pt x="261734" y="69723"/>
                </a:lnTo>
                <a:lnTo>
                  <a:pt x="261734" y="58140"/>
                </a:lnTo>
                <a:lnTo>
                  <a:pt x="261734" y="50609"/>
                </a:lnTo>
                <a:lnTo>
                  <a:pt x="261734" y="37604"/>
                </a:lnTo>
                <a:lnTo>
                  <a:pt x="237959" y="37604"/>
                </a:lnTo>
                <a:lnTo>
                  <a:pt x="237959" y="50609"/>
                </a:lnTo>
                <a:lnTo>
                  <a:pt x="237959" y="58140"/>
                </a:lnTo>
                <a:lnTo>
                  <a:pt x="237959" y="69723"/>
                </a:lnTo>
                <a:lnTo>
                  <a:pt x="237959" y="77254"/>
                </a:lnTo>
                <a:lnTo>
                  <a:pt x="202387" y="77254"/>
                </a:lnTo>
                <a:lnTo>
                  <a:pt x="202387" y="69723"/>
                </a:lnTo>
                <a:lnTo>
                  <a:pt x="237959" y="69723"/>
                </a:lnTo>
                <a:lnTo>
                  <a:pt x="237959" y="58140"/>
                </a:lnTo>
                <a:lnTo>
                  <a:pt x="202387" y="58140"/>
                </a:lnTo>
                <a:lnTo>
                  <a:pt x="202387" y="50609"/>
                </a:lnTo>
                <a:lnTo>
                  <a:pt x="237959" y="50609"/>
                </a:lnTo>
                <a:lnTo>
                  <a:pt x="237959" y="37604"/>
                </a:lnTo>
                <a:lnTo>
                  <a:pt x="178803" y="37604"/>
                </a:lnTo>
                <a:lnTo>
                  <a:pt x="178803" y="50609"/>
                </a:lnTo>
                <a:lnTo>
                  <a:pt x="178803" y="58140"/>
                </a:lnTo>
                <a:lnTo>
                  <a:pt x="178803" y="69723"/>
                </a:lnTo>
                <a:lnTo>
                  <a:pt x="178803" y="77254"/>
                </a:lnTo>
                <a:lnTo>
                  <a:pt x="145059" y="77254"/>
                </a:lnTo>
                <a:lnTo>
                  <a:pt x="145059" y="69723"/>
                </a:lnTo>
                <a:lnTo>
                  <a:pt x="178803" y="69723"/>
                </a:lnTo>
                <a:lnTo>
                  <a:pt x="178803" y="58140"/>
                </a:lnTo>
                <a:lnTo>
                  <a:pt x="145059" y="58140"/>
                </a:lnTo>
                <a:lnTo>
                  <a:pt x="145059" y="50609"/>
                </a:lnTo>
                <a:lnTo>
                  <a:pt x="178803" y="50609"/>
                </a:lnTo>
                <a:lnTo>
                  <a:pt x="178803" y="37604"/>
                </a:lnTo>
                <a:lnTo>
                  <a:pt x="122288" y="37604"/>
                </a:lnTo>
                <a:lnTo>
                  <a:pt x="122288" y="90271"/>
                </a:lnTo>
                <a:lnTo>
                  <a:pt x="178803" y="90271"/>
                </a:lnTo>
                <a:lnTo>
                  <a:pt x="178803" y="96977"/>
                </a:lnTo>
                <a:lnTo>
                  <a:pt x="114973" y="96977"/>
                </a:lnTo>
                <a:lnTo>
                  <a:pt x="114973" y="113030"/>
                </a:lnTo>
                <a:lnTo>
                  <a:pt x="178803" y="113030"/>
                </a:lnTo>
                <a:lnTo>
                  <a:pt x="178803" y="119532"/>
                </a:lnTo>
                <a:lnTo>
                  <a:pt x="99517" y="119532"/>
                </a:lnTo>
                <a:lnTo>
                  <a:pt x="99517" y="137629"/>
                </a:lnTo>
                <a:lnTo>
                  <a:pt x="154609" y="137629"/>
                </a:lnTo>
                <a:lnTo>
                  <a:pt x="140512" y="142189"/>
                </a:lnTo>
                <a:lnTo>
                  <a:pt x="125374" y="146088"/>
                </a:lnTo>
                <a:lnTo>
                  <a:pt x="109651" y="149263"/>
                </a:lnTo>
                <a:lnTo>
                  <a:pt x="93827" y="151650"/>
                </a:lnTo>
                <a:lnTo>
                  <a:pt x="97891" y="155714"/>
                </a:lnTo>
                <a:lnTo>
                  <a:pt x="103174" y="162826"/>
                </a:lnTo>
                <a:lnTo>
                  <a:pt x="105613" y="167703"/>
                </a:lnTo>
                <a:lnTo>
                  <a:pt x="114947" y="166039"/>
                </a:lnTo>
                <a:lnTo>
                  <a:pt x="124307" y="164045"/>
                </a:lnTo>
                <a:lnTo>
                  <a:pt x="133616" y="161759"/>
                </a:lnTo>
                <a:lnTo>
                  <a:pt x="142824" y="159169"/>
                </a:lnTo>
                <a:lnTo>
                  <a:pt x="142824" y="168529"/>
                </a:lnTo>
                <a:lnTo>
                  <a:pt x="134086" y="169545"/>
                </a:lnTo>
                <a:lnTo>
                  <a:pt x="125958" y="170586"/>
                </a:lnTo>
                <a:lnTo>
                  <a:pt x="119240" y="171361"/>
                </a:lnTo>
                <a:lnTo>
                  <a:pt x="122694" y="190690"/>
                </a:lnTo>
                <a:lnTo>
                  <a:pt x="211937" y="178079"/>
                </a:lnTo>
                <a:lnTo>
                  <a:pt x="211658" y="172593"/>
                </a:lnTo>
                <a:lnTo>
                  <a:pt x="211556" y="170586"/>
                </a:lnTo>
                <a:lnTo>
                  <a:pt x="211455" y="168529"/>
                </a:lnTo>
                <a:lnTo>
                  <a:pt x="211404" y="167703"/>
                </a:lnTo>
                <a:lnTo>
                  <a:pt x="211302" y="165684"/>
                </a:lnTo>
                <a:lnTo>
                  <a:pt x="211226" y="164045"/>
                </a:lnTo>
                <a:lnTo>
                  <a:pt x="211124" y="162229"/>
                </a:lnTo>
                <a:lnTo>
                  <a:pt x="224091" y="172021"/>
                </a:lnTo>
                <a:lnTo>
                  <a:pt x="238874" y="180086"/>
                </a:lnTo>
                <a:lnTo>
                  <a:pt x="255498" y="186436"/>
                </a:lnTo>
                <a:lnTo>
                  <a:pt x="273939" y="191084"/>
                </a:lnTo>
                <a:lnTo>
                  <a:pt x="276783" y="185191"/>
                </a:lnTo>
                <a:lnTo>
                  <a:pt x="282270" y="177050"/>
                </a:lnTo>
                <a:lnTo>
                  <a:pt x="286943" y="172593"/>
                </a:lnTo>
                <a:close/>
              </a:path>
              <a:path w="788670" h="192404">
                <a:moveTo>
                  <a:pt x="490969" y="168719"/>
                </a:moveTo>
                <a:lnTo>
                  <a:pt x="476669" y="163664"/>
                </a:lnTo>
                <a:lnTo>
                  <a:pt x="463931" y="157086"/>
                </a:lnTo>
                <a:lnTo>
                  <a:pt x="452716" y="149059"/>
                </a:lnTo>
                <a:lnTo>
                  <a:pt x="442988" y="139661"/>
                </a:lnTo>
                <a:lnTo>
                  <a:pt x="452818" y="134175"/>
                </a:lnTo>
                <a:lnTo>
                  <a:pt x="463143" y="127977"/>
                </a:lnTo>
                <a:lnTo>
                  <a:pt x="473494" y="121310"/>
                </a:lnTo>
                <a:lnTo>
                  <a:pt x="483450" y="114452"/>
                </a:lnTo>
                <a:lnTo>
                  <a:pt x="463321" y="99402"/>
                </a:lnTo>
                <a:lnTo>
                  <a:pt x="456412" y="105422"/>
                </a:lnTo>
                <a:lnTo>
                  <a:pt x="448500" y="111683"/>
                </a:lnTo>
                <a:lnTo>
                  <a:pt x="440016" y="117906"/>
                </a:lnTo>
                <a:lnTo>
                  <a:pt x="431406" y="123799"/>
                </a:lnTo>
                <a:lnTo>
                  <a:pt x="427812" y="117424"/>
                </a:lnTo>
                <a:lnTo>
                  <a:pt x="424624" y="110794"/>
                </a:lnTo>
                <a:lnTo>
                  <a:pt x="421767" y="103847"/>
                </a:lnTo>
                <a:lnTo>
                  <a:pt x="419214" y="96570"/>
                </a:lnTo>
                <a:lnTo>
                  <a:pt x="483857" y="96570"/>
                </a:lnTo>
                <a:lnTo>
                  <a:pt x="483857" y="76034"/>
                </a:lnTo>
                <a:lnTo>
                  <a:pt x="405790" y="76034"/>
                </a:lnTo>
                <a:lnTo>
                  <a:pt x="405790" y="64643"/>
                </a:lnTo>
                <a:lnTo>
                  <a:pt x="469430" y="64643"/>
                </a:lnTo>
                <a:lnTo>
                  <a:pt x="469430" y="45339"/>
                </a:lnTo>
                <a:lnTo>
                  <a:pt x="405790" y="45339"/>
                </a:lnTo>
                <a:lnTo>
                  <a:pt x="405790" y="34963"/>
                </a:lnTo>
                <a:lnTo>
                  <a:pt x="477354" y="34963"/>
                </a:lnTo>
                <a:lnTo>
                  <a:pt x="477354" y="14439"/>
                </a:lnTo>
                <a:lnTo>
                  <a:pt x="405790" y="14439"/>
                </a:lnTo>
                <a:lnTo>
                  <a:pt x="405790" y="1016"/>
                </a:lnTo>
                <a:lnTo>
                  <a:pt x="381596" y="1016"/>
                </a:lnTo>
                <a:lnTo>
                  <a:pt x="381596" y="14439"/>
                </a:lnTo>
                <a:lnTo>
                  <a:pt x="311670" y="14439"/>
                </a:lnTo>
                <a:lnTo>
                  <a:pt x="311670" y="34963"/>
                </a:lnTo>
                <a:lnTo>
                  <a:pt x="381596" y="34963"/>
                </a:lnTo>
                <a:lnTo>
                  <a:pt x="381596" y="45339"/>
                </a:lnTo>
                <a:lnTo>
                  <a:pt x="321233" y="45339"/>
                </a:lnTo>
                <a:lnTo>
                  <a:pt x="321233" y="64643"/>
                </a:lnTo>
                <a:lnTo>
                  <a:pt x="381596" y="64643"/>
                </a:lnTo>
                <a:lnTo>
                  <a:pt x="381596" y="76034"/>
                </a:lnTo>
                <a:lnTo>
                  <a:pt x="304152" y="76034"/>
                </a:lnTo>
                <a:lnTo>
                  <a:pt x="304152" y="96570"/>
                </a:lnTo>
                <a:lnTo>
                  <a:pt x="365950" y="96570"/>
                </a:lnTo>
                <a:lnTo>
                  <a:pt x="350456" y="106108"/>
                </a:lnTo>
                <a:lnTo>
                  <a:pt x="333197" y="114706"/>
                </a:lnTo>
                <a:lnTo>
                  <a:pt x="314985" y="122008"/>
                </a:lnTo>
                <a:lnTo>
                  <a:pt x="296633" y="127673"/>
                </a:lnTo>
                <a:lnTo>
                  <a:pt x="301713" y="132549"/>
                </a:lnTo>
                <a:lnTo>
                  <a:pt x="308622" y="141693"/>
                </a:lnTo>
                <a:lnTo>
                  <a:pt x="312077" y="147180"/>
                </a:lnTo>
                <a:lnTo>
                  <a:pt x="320497" y="144399"/>
                </a:lnTo>
                <a:lnTo>
                  <a:pt x="328955" y="141236"/>
                </a:lnTo>
                <a:lnTo>
                  <a:pt x="337413" y="137693"/>
                </a:lnTo>
                <a:lnTo>
                  <a:pt x="345833" y="133769"/>
                </a:lnTo>
                <a:lnTo>
                  <a:pt x="345833" y="162839"/>
                </a:lnTo>
                <a:lnTo>
                  <a:pt x="318173" y="168122"/>
                </a:lnTo>
                <a:lnTo>
                  <a:pt x="325297" y="190474"/>
                </a:lnTo>
                <a:lnTo>
                  <a:pt x="368414" y="181178"/>
                </a:lnTo>
                <a:lnTo>
                  <a:pt x="416572" y="170357"/>
                </a:lnTo>
                <a:lnTo>
                  <a:pt x="414337" y="148399"/>
                </a:lnTo>
                <a:lnTo>
                  <a:pt x="370014" y="157962"/>
                </a:lnTo>
                <a:lnTo>
                  <a:pt x="370014" y="120142"/>
                </a:lnTo>
                <a:lnTo>
                  <a:pt x="377202" y="115303"/>
                </a:lnTo>
                <a:lnTo>
                  <a:pt x="384086" y="110261"/>
                </a:lnTo>
                <a:lnTo>
                  <a:pt x="390588" y="105029"/>
                </a:lnTo>
                <a:lnTo>
                  <a:pt x="396646" y="99618"/>
                </a:lnTo>
                <a:lnTo>
                  <a:pt x="408559" y="130759"/>
                </a:lnTo>
                <a:lnTo>
                  <a:pt x="424929" y="156375"/>
                </a:lnTo>
                <a:lnTo>
                  <a:pt x="446811" y="176288"/>
                </a:lnTo>
                <a:lnTo>
                  <a:pt x="475310" y="190284"/>
                </a:lnTo>
                <a:lnTo>
                  <a:pt x="478472" y="184797"/>
                </a:lnTo>
                <a:lnTo>
                  <a:pt x="482447" y="178892"/>
                </a:lnTo>
                <a:lnTo>
                  <a:pt x="486778" y="173291"/>
                </a:lnTo>
                <a:lnTo>
                  <a:pt x="490969" y="168719"/>
                </a:lnTo>
                <a:close/>
              </a:path>
              <a:path w="788670" h="192404">
                <a:moveTo>
                  <a:pt x="530326" y="122999"/>
                </a:moveTo>
                <a:lnTo>
                  <a:pt x="510197" y="119532"/>
                </a:lnTo>
                <a:lnTo>
                  <a:pt x="508685" y="132448"/>
                </a:lnTo>
                <a:lnTo>
                  <a:pt x="506590" y="144792"/>
                </a:lnTo>
                <a:lnTo>
                  <a:pt x="506539" y="145097"/>
                </a:lnTo>
                <a:lnTo>
                  <a:pt x="503618" y="156768"/>
                </a:lnTo>
                <a:lnTo>
                  <a:pt x="499910" y="166484"/>
                </a:lnTo>
                <a:lnTo>
                  <a:pt x="499833" y="166687"/>
                </a:lnTo>
                <a:lnTo>
                  <a:pt x="504913" y="168529"/>
                </a:lnTo>
                <a:lnTo>
                  <a:pt x="514057" y="172796"/>
                </a:lnTo>
                <a:lnTo>
                  <a:pt x="518121" y="175641"/>
                </a:lnTo>
                <a:lnTo>
                  <a:pt x="522224" y="164668"/>
                </a:lnTo>
                <a:lnTo>
                  <a:pt x="525678" y="151688"/>
                </a:lnTo>
                <a:lnTo>
                  <a:pt x="528383" y="137541"/>
                </a:lnTo>
                <a:lnTo>
                  <a:pt x="530326" y="122999"/>
                </a:lnTo>
                <a:close/>
              </a:path>
              <a:path w="788670" h="192404">
                <a:moveTo>
                  <a:pt x="586625" y="154089"/>
                </a:moveTo>
                <a:lnTo>
                  <a:pt x="584542" y="146024"/>
                </a:lnTo>
                <a:lnTo>
                  <a:pt x="581596" y="136944"/>
                </a:lnTo>
                <a:lnTo>
                  <a:pt x="578104" y="127596"/>
                </a:lnTo>
                <a:lnTo>
                  <a:pt x="574433" y="118719"/>
                </a:lnTo>
                <a:lnTo>
                  <a:pt x="556348" y="124625"/>
                </a:lnTo>
                <a:lnTo>
                  <a:pt x="559828" y="133819"/>
                </a:lnTo>
                <a:lnTo>
                  <a:pt x="563016" y="143319"/>
                </a:lnTo>
                <a:lnTo>
                  <a:pt x="565746" y="152831"/>
                </a:lnTo>
                <a:lnTo>
                  <a:pt x="567524" y="161010"/>
                </a:lnTo>
                <a:lnTo>
                  <a:pt x="586625" y="154089"/>
                </a:lnTo>
                <a:close/>
              </a:path>
              <a:path w="788670" h="192404">
                <a:moveTo>
                  <a:pt x="589889" y="108343"/>
                </a:moveTo>
                <a:lnTo>
                  <a:pt x="588632" y="104292"/>
                </a:lnTo>
                <a:lnTo>
                  <a:pt x="586981" y="98996"/>
                </a:lnTo>
                <a:lnTo>
                  <a:pt x="586892" y="98704"/>
                </a:lnTo>
                <a:lnTo>
                  <a:pt x="582231" y="87795"/>
                </a:lnTo>
                <a:lnTo>
                  <a:pt x="582041" y="87414"/>
                </a:lnTo>
                <a:lnTo>
                  <a:pt x="576478" y="76542"/>
                </a:lnTo>
                <a:lnTo>
                  <a:pt x="570268" y="66065"/>
                </a:lnTo>
                <a:lnTo>
                  <a:pt x="570166" y="65874"/>
                </a:lnTo>
                <a:lnTo>
                  <a:pt x="553085" y="73380"/>
                </a:lnTo>
                <a:lnTo>
                  <a:pt x="555332" y="77254"/>
                </a:lnTo>
                <a:lnTo>
                  <a:pt x="557631" y="81305"/>
                </a:lnTo>
                <a:lnTo>
                  <a:pt x="557758" y="81521"/>
                </a:lnTo>
                <a:lnTo>
                  <a:pt x="559803" y="85991"/>
                </a:lnTo>
                <a:lnTo>
                  <a:pt x="540080" y="87414"/>
                </a:lnTo>
                <a:lnTo>
                  <a:pt x="549668" y="74790"/>
                </a:lnTo>
                <a:lnTo>
                  <a:pt x="559295" y="61391"/>
                </a:lnTo>
                <a:lnTo>
                  <a:pt x="561111" y="58750"/>
                </a:lnTo>
                <a:lnTo>
                  <a:pt x="568604" y="47853"/>
                </a:lnTo>
                <a:lnTo>
                  <a:pt x="577278" y="34759"/>
                </a:lnTo>
                <a:lnTo>
                  <a:pt x="557568" y="25209"/>
                </a:lnTo>
                <a:lnTo>
                  <a:pt x="553580" y="33108"/>
                </a:lnTo>
                <a:lnTo>
                  <a:pt x="549021" y="41452"/>
                </a:lnTo>
                <a:lnTo>
                  <a:pt x="544004" y="50050"/>
                </a:lnTo>
                <a:lnTo>
                  <a:pt x="538657" y="58750"/>
                </a:lnTo>
                <a:lnTo>
                  <a:pt x="536625" y="56108"/>
                </a:lnTo>
                <a:lnTo>
                  <a:pt x="533984" y="53060"/>
                </a:lnTo>
                <a:lnTo>
                  <a:pt x="531177" y="50050"/>
                </a:lnTo>
                <a:lnTo>
                  <a:pt x="531761" y="48983"/>
                </a:lnTo>
                <a:lnTo>
                  <a:pt x="536765" y="40843"/>
                </a:lnTo>
                <a:lnTo>
                  <a:pt x="539203" y="36588"/>
                </a:lnTo>
                <a:lnTo>
                  <a:pt x="542721" y="30441"/>
                </a:lnTo>
                <a:lnTo>
                  <a:pt x="548627" y="19596"/>
                </a:lnTo>
                <a:lnTo>
                  <a:pt x="554304" y="8750"/>
                </a:lnTo>
                <a:lnTo>
                  <a:pt x="532968" y="1016"/>
                </a:lnTo>
                <a:lnTo>
                  <a:pt x="529958" y="9461"/>
                </a:lnTo>
                <a:lnTo>
                  <a:pt x="526249" y="18580"/>
                </a:lnTo>
                <a:lnTo>
                  <a:pt x="522097" y="27800"/>
                </a:lnTo>
                <a:lnTo>
                  <a:pt x="517715" y="36588"/>
                </a:lnTo>
                <a:lnTo>
                  <a:pt x="516089" y="35179"/>
                </a:lnTo>
                <a:lnTo>
                  <a:pt x="514667" y="33743"/>
                </a:lnTo>
                <a:lnTo>
                  <a:pt x="513041" y="32537"/>
                </a:lnTo>
                <a:lnTo>
                  <a:pt x="501662" y="48983"/>
                </a:lnTo>
                <a:lnTo>
                  <a:pt x="508457" y="55651"/>
                </a:lnTo>
                <a:lnTo>
                  <a:pt x="515099" y="62814"/>
                </a:lnTo>
                <a:lnTo>
                  <a:pt x="521233" y="70205"/>
                </a:lnTo>
                <a:lnTo>
                  <a:pt x="526249" y="77254"/>
                </a:lnTo>
                <a:lnTo>
                  <a:pt x="523405" y="81305"/>
                </a:lnTo>
                <a:lnTo>
                  <a:pt x="520369" y="85382"/>
                </a:lnTo>
                <a:lnTo>
                  <a:pt x="517512" y="89039"/>
                </a:lnTo>
                <a:lnTo>
                  <a:pt x="505929" y="89852"/>
                </a:lnTo>
                <a:lnTo>
                  <a:pt x="501053" y="90055"/>
                </a:lnTo>
                <a:lnTo>
                  <a:pt x="504278" y="109816"/>
                </a:lnTo>
                <a:lnTo>
                  <a:pt x="504393" y="110553"/>
                </a:lnTo>
                <a:lnTo>
                  <a:pt x="504507" y="111201"/>
                </a:lnTo>
                <a:lnTo>
                  <a:pt x="525881" y="109029"/>
                </a:lnTo>
                <a:lnTo>
                  <a:pt x="533577" y="108153"/>
                </a:lnTo>
                <a:lnTo>
                  <a:pt x="533577" y="190690"/>
                </a:lnTo>
                <a:lnTo>
                  <a:pt x="555117" y="190690"/>
                </a:lnTo>
                <a:lnTo>
                  <a:pt x="555117" y="108153"/>
                </a:lnTo>
                <a:lnTo>
                  <a:pt x="555117" y="105702"/>
                </a:lnTo>
                <a:lnTo>
                  <a:pt x="567728" y="104292"/>
                </a:lnTo>
                <a:lnTo>
                  <a:pt x="569569" y="109029"/>
                </a:lnTo>
                <a:lnTo>
                  <a:pt x="570776" y="113233"/>
                </a:lnTo>
                <a:lnTo>
                  <a:pt x="571588" y="116890"/>
                </a:lnTo>
                <a:lnTo>
                  <a:pt x="589889" y="108343"/>
                </a:lnTo>
                <a:close/>
              </a:path>
              <a:path w="788670" h="192404">
                <a:moveTo>
                  <a:pt x="695998" y="153276"/>
                </a:moveTo>
                <a:lnTo>
                  <a:pt x="691311" y="150152"/>
                </a:lnTo>
                <a:lnTo>
                  <a:pt x="682790" y="143319"/>
                </a:lnTo>
                <a:lnTo>
                  <a:pt x="678510" y="138849"/>
                </a:lnTo>
                <a:lnTo>
                  <a:pt x="677862" y="150152"/>
                </a:lnTo>
                <a:lnTo>
                  <a:pt x="673836" y="165277"/>
                </a:lnTo>
                <a:lnTo>
                  <a:pt x="668820" y="158864"/>
                </a:lnTo>
                <a:lnTo>
                  <a:pt x="665048" y="145097"/>
                </a:lnTo>
                <a:lnTo>
                  <a:pt x="664972" y="144792"/>
                </a:lnTo>
                <a:lnTo>
                  <a:pt x="662178" y="124625"/>
                </a:lnTo>
                <a:lnTo>
                  <a:pt x="662139" y="124396"/>
                </a:lnTo>
                <a:lnTo>
                  <a:pt x="660222" y="98996"/>
                </a:lnTo>
                <a:lnTo>
                  <a:pt x="692746" y="98996"/>
                </a:lnTo>
                <a:lnTo>
                  <a:pt x="692746" y="76238"/>
                </a:lnTo>
                <a:lnTo>
                  <a:pt x="659206" y="76238"/>
                </a:lnTo>
                <a:lnTo>
                  <a:pt x="659130" y="73380"/>
                </a:lnTo>
                <a:lnTo>
                  <a:pt x="659066" y="70205"/>
                </a:lnTo>
                <a:lnTo>
                  <a:pt x="658939" y="64744"/>
                </a:lnTo>
                <a:lnTo>
                  <a:pt x="658837" y="58750"/>
                </a:lnTo>
                <a:lnTo>
                  <a:pt x="658723" y="50050"/>
                </a:lnTo>
                <a:lnTo>
                  <a:pt x="658609" y="34163"/>
                </a:lnTo>
                <a:lnTo>
                  <a:pt x="658596" y="28663"/>
                </a:lnTo>
                <a:lnTo>
                  <a:pt x="666242" y="26492"/>
                </a:lnTo>
                <a:lnTo>
                  <a:pt x="673633" y="24218"/>
                </a:lnTo>
                <a:lnTo>
                  <a:pt x="680720" y="21831"/>
                </a:lnTo>
                <a:lnTo>
                  <a:pt x="685863" y="19913"/>
                </a:lnTo>
                <a:lnTo>
                  <a:pt x="687463" y="19316"/>
                </a:lnTo>
                <a:lnTo>
                  <a:pt x="668553" y="1016"/>
                </a:lnTo>
                <a:lnTo>
                  <a:pt x="654850" y="6400"/>
                </a:lnTo>
                <a:lnTo>
                  <a:pt x="638543" y="11455"/>
                </a:lnTo>
                <a:lnTo>
                  <a:pt x="636841" y="11899"/>
                </a:lnTo>
                <a:lnTo>
                  <a:pt x="636841" y="76238"/>
                </a:lnTo>
                <a:lnTo>
                  <a:pt x="613054" y="76238"/>
                </a:lnTo>
                <a:lnTo>
                  <a:pt x="613054" y="38620"/>
                </a:lnTo>
                <a:lnTo>
                  <a:pt x="620382" y="37401"/>
                </a:lnTo>
                <a:lnTo>
                  <a:pt x="628103" y="35979"/>
                </a:lnTo>
                <a:lnTo>
                  <a:pt x="635622" y="34163"/>
                </a:lnTo>
                <a:lnTo>
                  <a:pt x="635698" y="38620"/>
                </a:lnTo>
                <a:lnTo>
                  <a:pt x="635812" y="45021"/>
                </a:lnTo>
                <a:lnTo>
                  <a:pt x="636270" y="61391"/>
                </a:lnTo>
                <a:lnTo>
                  <a:pt x="636308" y="62814"/>
                </a:lnTo>
                <a:lnTo>
                  <a:pt x="636422" y="66065"/>
                </a:lnTo>
                <a:lnTo>
                  <a:pt x="636714" y="73380"/>
                </a:lnTo>
                <a:lnTo>
                  <a:pt x="636841" y="76238"/>
                </a:lnTo>
                <a:lnTo>
                  <a:pt x="636841" y="11899"/>
                </a:lnTo>
                <a:lnTo>
                  <a:pt x="620674" y="16014"/>
                </a:lnTo>
                <a:lnTo>
                  <a:pt x="602284" y="19913"/>
                </a:lnTo>
                <a:lnTo>
                  <a:pt x="590283" y="16256"/>
                </a:lnTo>
                <a:lnTo>
                  <a:pt x="590283" y="163436"/>
                </a:lnTo>
                <a:lnTo>
                  <a:pt x="585000" y="164668"/>
                </a:lnTo>
                <a:lnTo>
                  <a:pt x="580123" y="165684"/>
                </a:lnTo>
                <a:lnTo>
                  <a:pt x="575652" y="166484"/>
                </a:lnTo>
                <a:lnTo>
                  <a:pt x="584187" y="189458"/>
                </a:lnTo>
                <a:lnTo>
                  <a:pt x="629666" y="177317"/>
                </a:lnTo>
                <a:lnTo>
                  <a:pt x="645579" y="172796"/>
                </a:lnTo>
                <a:lnTo>
                  <a:pt x="643572" y="158864"/>
                </a:lnTo>
                <a:lnTo>
                  <a:pt x="643496" y="158356"/>
                </a:lnTo>
                <a:lnTo>
                  <a:pt x="642531" y="151688"/>
                </a:lnTo>
                <a:lnTo>
                  <a:pt x="642391" y="151688"/>
                </a:lnTo>
                <a:lnTo>
                  <a:pt x="620293" y="156768"/>
                </a:lnTo>
                <a:lnTo>
                  <a:pt x="613054" y="158356"/>
                </a:lnTo>
                <a:lnTo>
                  <a:pt x="613054" y="98996"/>
                </a:lnTo>
                <a:lnTo>
                  <a:pt x="637857" y="98996"/>
                </a:lnTo>
                <a:lnTo>
                  <a:pt x="640816" y="130898"/>
                </a:lnTo>
                <a:lnTo>
                  <a:pt x="645490" y="156768"/>
                </a:lnTo>
                <a:lnTo>
                  <a:pt x="645553" y="157086"/>
                </a:lnTo>
                <a:lnTo>
                  <a:pt x="652691" y="176187"/>
                </a:lnTo>
                <a:lnTo>
                  <a:pt x="662940" y="186893"/>
                </a:lnTo>
                <a:lnTo>
                  <a:pt x="663079" y="186893"/>
                </a:lnTo>
                <a:lnTo>
                  <a:pt x="673696" y="190652"/>
                </a:lnTo>
                <a:lnTo>
                  <a:pt x="683539" y="186893"/>
                </a:lnTo>
                <a:lnTo>
                  <a:pt x="691337" y="174726"/>
                </a:lnTo>
                <a:lnTo>
                  <a:pt x="693293" y="165684"/>
                </a:lnTo>
                <a:lnTo>
                  <a:pt x="693381" y="165277"/>
                </a:lnTo>
                <a:lnTo>
                  <a:pt x="695998" y="153276"/>
                </a:lnTo>
                <a:close/>
              </a:path>
              <a:path w="788670" h="192404">
                <a:moveTo>
                  <a:pt x="788403" y="95961"/>
                </a:moveTo>
                <a:lnTo>
                  <a:pt x="730059" y="0"/>
                </a:lnTo>
                <a:lnTo>
                  <a:pt x="709930" y="8750"/>
                </a:lnTo>
                <a:lnTo>
                  <a:pt x="762990" y="95961"/>
                </a:lnTo>
                <a:lnTo>
                  <a:pt x="709930" y="183159"/>
                </a:lnTo>
                <a:lnTo>
                  <a:pt x="730059" y="191909"/>
                </a:lnTo>
                <a:lnTo>
                  <a:pt x="788403" y="95961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object 3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57524" y="7376738"/>
            <a:ext cx="1440002" cy="720001"/>
          </a:xfrm>
          <a:prstGeom prst="rect">
            <a:avLst/>
          </a:prstGeom>
        </p:spPr>
      </p:pic>
      <p:pic>
        <p:nvPicPr>
          <p:cNvPr id="40" name="object 4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218476" y="-1515265"/>
            <a:ext cx="900000" cy="540000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25342" y="-1493460"/>
            <a:ext cx="215442" cy="216458"/>
          </a:xfrm>
          <a:prstGeom prst="rect">
            <a:avLst/>
          </a:prstGeom>
        </p:spPr>
      </p:pic>
      <p:pic>
        <p:nvPicPr>
          <p:cNvPr id="42" name="object 4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92806" y="-1486610"/>
            <a:ext cx="196380" cy="209600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34355" y="-1492949"/>
            <a:ext cx="215442" cy="213906"/>
          </a:xfrm>
          <a:prstGeom prst="rect">
            <a:avLst/>
          </a:prstGeom>
        </p:spPr>
      </p:pic>
      <p:sp>
        <p:nvSpPr>
          <p:cNvPr id="44" name="object 44"/>
          <p:cNvSpPr/>
          <p:nvPr/>
        </p:nvSpPr>
        <p:spPr>
          <a:xfrm>
            <a:off x="1834591" y="-1479990"/>
            <a:ext cx="753110" cy="227965"/>
          </a:xfrm>
          <a:custGeom>
            <a:avLst/>
            <a:gdLst/>
            <a:ahLst/>
            <a:cxnLst/>
            <a:rect l="l" t="t" r="r" b="b"/>
            <a:pathLst>
              <a:path w="753110" h="227965">
                <a:moveTo>
                  <a:pt x="137185" y="205778"/>
                </a:moveTo>
                <a:lnTo>
                  <a:pt x="0" y="205778"/>
                </a:lnTo>
                <a:lnTo>
                  <a:pt x="0" y="227634"/>
                </a:lnTo>
                <a:lnTo>
                  <a:pt x="137185" y="227634"/>
                </a:lnTo>
                <a:lnTo>
                  <a:pt x="137185" y="205778"/>
                </a:lnTo>
                <a:close/>
              </a:path>
              <a:path w="753110" h="227965">
                <a:moveTo>
                  <a:pt x="303542" y="132867"/>
                </a:moveTo>
                <a:lnTo>
                  <a:pt x="282321" y="93827"/>
                </a:lnTo>
                <a:lnTo>
                  <a:pt x="268236" y="88417"/>
                </a:lnTo>
                <a:lnTo>
                  <a:pt x="268236" y="87134"/>
                </a:lnTo>
                <a:lnTo>
                  <a:pt x="293890" y="46494"/>
                </a:lnTo>
                <a:lnTo>
                  <a:pt x="289750" y="28956"/>
                </a:lnTo>
                <a:lnTo>
                  <a:pt x="288683" y="24434"/>
                </a:lnTo>
                <a:lnTo>
                  <a:pt x="274332" y="10096"/>
                </a:lnTo>
                <a:lnTo>
                  <a:pt x="266966" y="7454"/>
                </a:lnTo>
                <a:lnTo>
                  <a:pt x="266966" y="130581"/>
                </a:lnTo>
                <a:lnTo>
                  <a:pt x="264375" y="143319"/>
                </a:lnTo>
                <a:lnTo>
                  <a:pt x="256768" y="152273"/>
                </a:lnTo>
                <a:lnTo>
                  <a:pt x="244348" y="157556"/>
                </a:lnTo>
                <a:lnTo>
                  <a:pt x="227330" y="159296"/>
                </a:lnTo>
                <a:lnTo>
                  <a:pt x="201168" y="159296"/>
                </a:lnTo>
                <a:lnTo>
                  <a:pt x="201168" y="104419"/>
                </a:lnTo>
                <a:lnTo>
                  <a:pt x="227330" y="104419"/>
                </a:lnTo>
                <a:lnTo>
                  <a:pt x="244462" y="105930"/>
                </a:lnTo>
                <a:lnTo>
                  <a:pt x="256870" y="110642"/>
                </a:lnTo>
                <a:lnTo>
                  <a:pt x="264414" y="118783"/>
                </a:lnTo>
                <a:lnTo>
                  <a:pt x="266966" y="130581"/>
                </a:lnTo>
                <a:lnTo>
                  <a:pt x="266966" y="7454"/>
                </a:lnTo>
                <a:lnTo>
                  <a:pt x="257314" y="3987"/>
                </a:lnTo>
                <a:lnTo>
                  <a:pt x="257314" y="52082"/>
                </a:lnTo>
                <a:lnTo>
                  <a:pt x="255308" y="62255"/>
                </a:lnTo>
                <a:lnTo>
                  <a:pt x="249123" y="70027"/>
                </a:lnTo>
                <a:lnTo>
                  <a:pt x="238442" y="74980"/>
                </a:lnTo>
                <a:lnTo>
                  <a:pt x="223012" y="76720"/>
                </a:lnTo>
                <a:lnTo>
                  <a:pt x="201168" y="76720"/>
                </a:lnTo>
                <a:lnTo>
                  <a:pt x="201168" y="28956"/>
                </a:lnTo>
                <a:lnTo>
                  <a:pt x="223520" y="28956"/>
                </a:lnTo>
                <a:lnTo>
                  <a:pt x="238340" y="30251"/>
                </a:lnTo>
                <a:lnTo>
                  <a:pt x="248894" y="34328"/>
                </a:lnTo>
                <a:lnTo>
                  <a:pt x="255206" y="41503"/>
                </a:lnTo>
                <a:lnTo>
                  <a:pt x="257314" y="52082"/>
                </a:lnTo>
                <a:lnTo>
                  <a:pt x="257314" y="3987"/>
                </a:lnTo>
                <a:lnTo>
                  <a:pt x="252730" y="2336"/>
                </a:lnTo>
                <a:lnTo>
                  <a:pt x="225806" y="0"/>
                </a:lnTo>
                <a:lnTo>
                  <a:pt x="163563" y="0"/>
                </a:lnTo>
                <a:lnTo>
                  <a:pt x="163563" y="188252"/>
                </a:lnTo>
                <a:lnTo>
                  <a:pt x="230632" y="188252"/>
                </a:lnTo>
                <a:lnTo>
                  <a:pt x="259499" y="184924"/>
                </a:lnTo>
                <a:lnTo>
                  <a:pt x="282613" y="174752"/>
                </a:lnTo>
                <a:lnTo>
                  <a:pt x="296367" y="159296"/>
                </a:lnTo>
                <a:lnTo>
                  <a:pt x="297916" y="157556"/>
                </a:lnTo>
                <a:lnTo>
                  <a:pt x="299148" y="152273"/>
                </a:lnTo>
                <a:lnTo>
                  <a:pt x="303542" y="132867"/>
                </a:lnTo>
                <a:close/>
              </a:path>
              <a:path w="753110" h="227965">
                <a:moveTo>
                  <a:pt x="449338" y="128041"/>
                </a:moveTo>
                <a:lnTo>
                  <a:pt x="444715" y="102654"/>
                </a:lnTo>
                <a:lnTo>
                  <a:pt x="432193" y="84924"/>
                </a:lnTo>
                <a:lnTo>
                  <a:pt x="413753" y="74536"/>
                </a:lnTo>
                <a:lnTo>
                  <a:pt x="391414" y="71145"/>
                </a:lnTo>
                <a:lnTo>
                  <a:pt x="382778" y="71145"/>
                </a:lnTo>
                <a:lnTo>
                  <a:pt x="376428" y="72910"/>
                </a:lnTo>
                <a:lnTo>
                  <a:pt x="368808" y="76212"/>
                </a:lnTo>
                <a:lnTo>
                  <a:pt x="372364" y="36322"/>
                </a:lnTo>
                <a:lnTo>
                  <a:pt x="440702" y="36322"/>
                </a:lnTo>
                <a:lnTo>
                  <a:pt x="440702" y="5080"/>
                </a:lnTo>
                <a:lnTo>
                  <a:pt x="340106" y="5080"/>
                </a:lnTo>
                <a:lnTo>
                  <a:pt x="335013" y="96545"/>
                </a:lnTo>
                <a:lnTo>
                  <a:pt x="352044" y="107467"/>
                </a:lnTo>
                <a:lnTo>
                  <a:pt x="359486" y="102920"/>
                </a:lnTo>
                <a:lnTo>
                  <a:pt x="366039" y="99847"/>
                </a:lnTo>
                <a:lnTo>
                  <a:pt x="372656" y="98107"/>
                </a:lnTo>
                <a:lnTo>
                  <a:pt x="380238" y="97561"/>
                </a:lnTo>
                <a:lnTo>
                  <a:pt x="393230" y="99669"/>
                </a:lnTo>
                <a:lnTo>
                  <a:pt x="403263" y="105816"/>
                </a:lnTo>
                <a:lnTo>
                  <a:pt x="409714" y="115785"/>
                </a:lnTo>
                <a:lnTo>
                  <a:pt x="412000" y="129324"/>
                </a:lnTo>
                <a:lnTo>
                  <a:pt x="409549" y="143002"/>
                </a:lnTo>
                <a:lnTo>
                  <a:pt x="402691" y="153047"/>
                </a:lnTo>
                <a:lnTo>
                  <a:pt x="392163" y="159219"/>
                </a:lnTo>
                <a:lnTo>
                  <a:pt x="378714" y="161328"/>
                </a:lnTo>
                <a:lnTo>
                  <a:pt x="366344" y="159816"/>
                </a:lnTo>
                <a:lnTo>
                  <a:pt x="355434" y="155702"/>
                </a:lnTo>
                <a:lnTo>
                  <a:pt x="345808" y="149644"/>
                </a:lnTo>
                <a:lnTo>
                  <a:pt x="337299" y="142265"/>
                </a:lnTo>
                <a:lnTo>
                  <a:pt x="320027" y="166154"/>
                </a:lnTo>
                <a:lnTo>
                  <a:pt x="331660" y="176060"/>
                </a:lnTo>
                <a:lnTo>
                  <a:pt x="345871" y="184238"/>
                </a:lnTo>
                <a:lnTo>
                  <a:pt x="363042" y="189776"/>
                </a:lnTo>
                <a:lnTo>
                  <a:pt x="383540" y="191820"/>
                </a:lnTo>
                <a:lnTo>
                  <a:pt x="408508" y="187540"/>
                </a:lnTo>
                <a:lnTo>
                  <a:pt x="429488" y="175082"/>
                </a:lnTo>
                <a:lnTo>
                  <a:pt x="443953" y="155054"/>
                </a:lnTo>
                <a:lnTo>
                  <a:pt x="449338" y="128041"/>
                </a:lnTo>
                <a:close/>
              </a:path>
              <a:path w="753110" h="227965">
                <a:moveTo>
                  <a:pt x="603770" y="205778"/>
                </a:moveTo>
                <a:lnTo>
                  <a:pt x="466585" y="205778"/>
                </a:lnTo>
                <a:lnTo>
                  <a:pt x="466585" y="227634"/>
                </a:lnTo>
                <a:lnTo>
                  <a:pt x="603770" y="227634"/>
                </a:lnTo>
                <a:lnTo>
                  <a:pt x="603770" y="205778"/>
                </a:lnTo>
                <a:close/>
              </a:path>
              <a:path w="753110" h="227965">
                <a:moveTo>
                  <a:pt x="752614" y="156756"/>
                </a:moveTo>
                <a:lnTo>
                  <a:pt x="664210" y="156756"/>
                </a:lnTo>
                <a:lnTo>
                  <a:pt x="751852" y="22606"/>
                </a:lnTo>
                <a:lnTo>
                  <a:pt x="751852" y="0"/>
                </a:lnTo>
                <a:lnTo>
                  <a:pt x="626351" y="0"/>
                </a:lnTo>
                <a:lnTo>
                  <a:pt x="626351" y="31496"/>
                </a:lnTo>
                <a:lnTo>
                  <a:pt x="705612" y="31496"/>
                </a:lnTo>
                <a:lnTo>
                  <a:pt x="617969" y="165646"/>
                </a:lnTo>
                <a:lnTo>
                  <a:pt x="617969" y="188252"/>
                </a:lnTo>
                <a:lnTo>
                  <a:pt x="752614" y="188252"/>
                </a:lnTo>
                <a:lnTo>
                  <a:pt x="752614" y="156756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5" name="object 4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666679" y="-1506672"/>
            <a:ext cx="239318" cy="236791"/>
          </a:xfrm>
          <a:prstGeom prst="rect">
            <a:avLst/>
          </a:prstGeom>
        </p:spPr>
      </p:pic>
      <p:sp>
        <p:nvSpPr>
          <p:cNvPr id="46" name="object 46"/>
          <p:cNvSpPr/>
          <p:nvPr/>
        </p:nvSpPr>
        <p:spPr>
          <a:xfrm>
            <a:off x="2981897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7" name="object 4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91941" y="-1506913"/>
            <a:ext cx="242874" cy="238048"/>
          </a:xfrm>
          <a:prstGeom prst="rect">
            <a:avLst/>
          </a:prstGeom>
        </p:spPr>
      </p:pic>
      <p:sp>
        <p:nvSpPr>
          <p:cNvPr id="48" name="object 48"/>
          <p:cNvSpPr/>
          <p:nvPr/>
        </p:nvSpPr>
        <p:spPr>
          <a:xfrm>
            <a:off x="3506915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9" name="object 49"/>
          <p:cNvGrpSpPr/>
          <p:nvPr/>
        </p:nvGrpSpPr>
        <p:grpSpPr>
          <a:xfrm>
            <a:off x="3716452" y="-1507689"/>
            <a:ext cx="490855" cy="238760"/>
            <a:chOff x="5230926" y="7580"/>
            <a:chExt cx="490855" cy="238760"/>
          </a:xfrm>
        </p:grpSpPr>
        <p:pic>
          <p:nvPicPr>
            <p:cNvPr id="50" name="object 5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230926" y="7580"/>
              <a:ext cx="241363" cy="238315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492546" y="22821"/>
              <a:ext cx="228650" cy="222808"/>
            </a:xfrm>
            <a:prstGeom prst="rect">
              <a:avLst/>
            </a:prstGeom>
          </p:spPr>
        </p:pic>
      </p:grpSp>
      <p:sp>
        <p:nvSpPr>
          <p:cNvPr id="52" name="object 52"/>
          <p:cNvSpPr/>
          <p:nvPr/>
        </p:nvSpPr>
        <p:spPr>
          <a:xfrm>
            <a:off x="4285933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494962" y="-1506914"/>
            <a:ext cx="995680" cy="237490"/>
          </a:xfrm>
          <a:custGeom>
            <a:avLst/>
            <a:gdLst/>
            <a:ahLst/>
            <a:cxnLst/>
            <a:rect l="l" t="t" r="r" b="b"/>
            <a:pathLst>
              <a:path w="995679" h="237490">
                <a:moveTo>
                  <a:pt x="242874" y="209588"/>
                </a:moveTo>
                <a:lnTo>
                  <a:pt x="225005" y="203276"/>
                </a:lnTo>
                <a:lnTo>
                  <a:pt x="209080" y="195046"/>
                </a:lnTo>
                <a:lnTo>
                  <a:pt x="195072" y="185013"/>
                </a:lnTo>
                <a:lnTo>
                  <a:pt x="182918" y="173253"/>
                </a:lnTo>
                <a:lnTo>
                  <a:pt x="195211" y="166408"/>
                </a:lnTo>
                <a:lnTo>
                  <a:pt x="208102" y="158648"/>
                </a:lnTo>
                <a:lnTo>
                  <a:pt x="221043" y="150329"/>
                </a:lnTo>
                <a:lnTo>
                  <a:pt x="233476" y="141757"/>
                </a:lnTo>
                <a:lnTo>
                  <a:pt x="208330" y="122961"/>
                </a:lnTo>
                <a:lnTo>
                  <a:pt x="199694" y="130479"/>
                </a:lnTo>
                <a:lnTo>
                  <a:pt x="189801" y="138303"/>
                </a:lnTo>
                <a:lnTo>
                  <a:pt x="179209" y="146075"/>
                </a:lnTo>
                <a:lnTo>
                  <a:pt x="168440" y="153441"/>
                </a:lnTo>
                <a:lnTo>
                  <a:pt x="163944" y="145478"/>
                </a:lnTo>
                <a:lnTo>
                  <a:pt x="159956" y="137185"/>
                </a:lnTo>
                <a:lnTo>
                  <a:pt x="156400" y="128511"/>
                </a:lnTo>
                <a:lnTo>
                  <a:pt x="153200" y="119392"/>
                </a:lnTo>
                <a:lnTo>
                  <a:pt x="233984" y="119392"/>
                </a:lnTo>
                <a:lnTo>
                  <a:pt x="233984" y="93738"/>
                </a:lnTo>
                <a:lnTo>
                  <a:pt x="136423" y="93738"/>
                </a:lnTo>
                <a:lnTo>
                  <a:pt x="136423" y="79514"/>
                </a:lnTo>
                <a:lnTo>
                  <a:pt x="215950" y="79514"/>
                </a:lnTo>
                <a:lnTo>
                  <a:pt x="215950" y="55372"/>
                </a:lnTo>
                <a:lnTo>
                  <a:pt x="136423" y="55372"/>
                </a:lnTo>
                <a:lnTo>
                  <a:pt x="136423" y="42430"/>
                </a:lnTo>
                <a:lnTo>
                  <a:pt x="225856" y="42430"/>
                </a:lnTo>
                <a:lnTo>
                  <a:pt x="225856" y="16764"/>
                </a:lnTo>
                <a:lnTo>
                  <a:pt x="136423" y="16764"/>
                </a:lnTo>
                <a:lnTo>
                  <a:pt x="136423" y="0"/>
                </a:lnTo>
                <a:lnTo>
                  <a:pt x="106197" y="0"/>
                </a:lnTo>
                <a:lnTo>
                  <a:pt x="106197" y="16764"/>
                </a:lnTo>
                <a:lnTo>
                  <a:pt x="18796" y="16764"/>
                </a:lnTo>
                <a:lnTo>
                  <a:pt x="18796" y="42430"/>
                </a:lnTo>
                <a:lnTo>
                  <a:pt x="106197" y="42430"/>
                </a:lnTo>
                <a:lnTo>
                  <a:pt x="106197" y="55372"/>
                </a:lnTo>
                <a:lnTo>
                  <a:pt x="30746" y="55372"/>
                </a:lnTo>
                <a:lnTo>
                  <a:pt x="30746" y="79514"/>
                </a:lnTo>
                <a:lnTo>
                  <a:pt x="106197" y="79514"/>
                </a:lnTo>
                <a:lnTo>
                  <a:pt x="106197" y="93738"/>
                </a:lnTo>
                <a:lnTo>
                  <a:pt x="9398" y="93738"/>
                </a:lnTo>
                <a:lnTo>
                  <a:pt x="9398" y="119392"/>
                </a:lnTo>
                <a:lnTo>
                  <a:pt x="86626" y="119392"/>
                </a:lnTo>
                <a:lnTo>
                  <a:pt x="67271" y="131330"/>
                </a:lnTo>
                <a:lnTo>
                  <a:pt x="45694" y="142074"/>
                </a:lnTo>
                <a:lnTo>
                  <a:pt x="22936" y="151193"/>
                </a:lnTo>
                <a:lnTo>
                  <a:pt x="0" y="158267"/>
                </a:lnTo>
                <a:lnTo>
                  <a:pt x="5080" y="163690"/>
                </a:lnTo>
                <a:lnTo>
                  <a:pt x="10414" y="170180"/>
                </a:lnTo>
                <a:lnTo>
                  <a:pt x="15354" y="176822"/>
                </a:lnTo>
                <a:lnTo>
                  <a:pt x="19304" y="182664"/>
                </a:lnTo>
                <a:lnTo>
                  <a:pt x="29819" y="179184"/>
                </a:lnTo>
                <a:lnTo>
                  <a:pt x="40386" y="175234"/>
                </a:lnTo>
                <a:lnTo>
                  <a:pt x="50965" y="170802"/>
                </a:lnTo>
                <a:lnTo>
                  <a:pt x="61480" y="165887"/>
                </a:lnTo>
                <a:lnTo>
                  <a:pt x="61480" y="202222"/>
                </a:lnTo>
                <a:lnTo>
                  <a:pt x="26924" y="208826"/>
                </a:lnTo>
                <a:lnTo>
                  <a:pt x="35826" y="236766"/>
                </a:lnTo>
                <a:lnTo>
                  <a:pt x="119672" y="218554"/>
                </a:lnTo>
                <a:lnTo>
                  <a:pt x="149885" y="211620"/>
                </a:lnTo>
                <a:lnTo>
                  <a:pt x="147091" y="184188"/>
                </a:lnTo>
                <a:lnTo>
                  <a:pt x="91706" y="196126"/>
                </a:lnTo>
                <a:lnTo>
                  <a:pt x="91706" y="148882"/>
                </a:lnTo>
                <a:lnTo>
                  <a:pt x="100698" y="142836"/>
                </a:lnTo>
                <a:lnTo>
                  <a:pt x="109308" y="136525"/>
                </a:lnTo>
                <a:lnTo>
                  <a:pt x="117436" y="129971"/>
                </a:lnTo>
                <a:lnTo>
                  <a:pt x="124993" y="123215"/>
                </a:lnTo>
                <a:lnTo>
                  <a:pt x="139890" y="162140"/>
                </a:lnTo>
                <a:lnTo>
                  <a:pt x="160337" y="194157"/>
                </a:lnTo>
                <a:lnTo>
                  <a:pt x="187693" y="219036"/>
                </a:lnTo>
                <a:lnTo>
                  <a:pt x="223316" y="236524"/>
                </a:lnTo>
                <a:lnTo>
                  <a:pt x="227266" y="229679"/>
                </a:lnTo>
                <a:lnTo>
                  <a:pt x="232232" y="222300"/>
                </a:lnTo>
                <a:lnTo>
                  <a:pt x="237642" y="215303"/>
                </a:lnTo>
                <a:lnTo>
                  <a:pt x="242874" y="209588"/>
                </a:lnTo>
                <a:close/>
              </a:path>
              <a:path w="995679" h="237490">
                <a:moveTo>
                  <a:pt x="292112" y="152425"/>
                </a:moveTo>
                <a:lnTo>
                  <a:pt x="266954" y="148107"/>
                </a:lnTo>
                <a:lnTo>
                  <a:pt x="265074" y="164249"/>
                </a:lnTo>
                <a:lnTo>
                  <a:pt x="262445" y="179666"/>
                </a:lnTo>
                <a:lnTo>
                  <a:pt x="262382" y="180060"/>
                </a:lnTo>
                <a:lnTo>
                  <a:pt x="258724" y="194652"/>
                </a:lnTo>
                <a:lnTo>
                  <a:pt x="254101" y="206794"/>
                </a:lnTo>
                <a:lnTo>
                  <a:pt x="254000" y="207048"/>
                </a:lnTo>
                <a:lnTo>
                  <a:pt x="259537" y="209257"/>
                </a:lnTo>
                <a:lnTo>
                  <a:pt x="265912" y="212166"/>
                </a:lnTo>
                <a:lnTo>
                  <a:pt x="272034" y="215303"/>
                </a:lnTo>
                <a:lnTo>
                  <a:pt x="276860" y="218224"/>
                </a:lnTo>
                <a:lnTo>
                  <a:pt x="281978" y="204508"/>
                </a:lnTo>
                <a:lnTo>
                  <a:pt x="286296" y="188277"/>
                </a:lnTo>
                <a:lnTo>
                  <a:pt x="289687" y="170599"/>
                </a:lnTo>
                <a:lnTo>
                  <a:pt x="292112" y="152425"/>
                </a:lnTo>
                <a:close/>
              </a:path>
              <a:path w="995679" h="237490">
                <a:moveTo>
                  <a:pt x="362483" y="191287"/>
                </a:moveTo>
                <a:lnTo>
                  <a:pt x="359879" y="181203"/>
                </a:lnTo>
                <a:lnTo>
                  <a:pt x="356184" y="169862"/>
                </a:lnTo>
                <a:lnTo>
                  <a:pt x="351828" y="158178"/>
                </a:lnTo>
                <a:lnTo>
                  <a:pt x="347230" y="147091"/>
                </a:lnTo>
                <a:lnTo>
                  <a:pt x="324624" y="154457"/>
                </a:lnTo>
                <a:lnTo>
                  <a:pt x="328980" y="165963"/>
                </a:lnTo>
                <a:lnTo>
                  <a:pt x="333044" y="178054"/>
                </a:lnTo>
                <a:lnTo>
                  <a:pt x="336372" y="189725"/>
                </a:lnTo>
                <a:lnTo>
                  <a:pt x="338594" y="199936"/>
                </a:lnTo>
                <a:lnTo>
                  <a:pt x="362483" y="191287"/>
                </a:lnTo>
                <a:close/>
              </a:path>
              <a:path w="995679" h="237490">
                <a:moveTo>
                  <a:pt x="366547" y="134124"/>
                </a:moveTo>
                <a:lnTo>
                  <a:pt x="364972" y="129057"/>
                </a:lnTo>
                <a:lnTo>
                  <a:pt x="362902" y="122440"/>
                </a:lnTo>
                <a:lnTo>
                  <a:pt x="362800" y="122085"/>
                </a:lnTo>
                <a:lnTo>
                  <a:pt x="356984" y="108445"/>
                </a:lnTo>
                <a:lnTo>
                  <a:pt x="356743" y="107975"/>
                </a:lnTo>
                <a:lnTo>
                  <a:pt x="349783" y="94373"/>
                </a:lnTo>
                <a:lnTo>
                  <a:pt x="341896" y="81026"/>
                </a:lnTo>
                <a:lnTo>
                  <a:pt x="320560" y="90436"/>
                </a:lnTo>
                <a:lnTo>
                  <a:pt x="323354" y="95262"/>
                </a:lnTo>
                <a:lnTo>
                  <a:pt x="326402" y="100609"/>
                </a:lnTo>
                <a:lnTo>
                  <a:pt x="328942" y="106184"/>
                </a:lnTo>
                <a:lnTo>
                  <a:pt x="304304" y="107975"/>
                </a:lnTo>
                <a:lnTo>
                  <a:pt x="316280" y="92189"/>
                </a:lnTo>
                <a:lnTo>
                  <a:pt x="328307" y="75450"/>
                </a:lnTo>
                <a:lnTo>
                  <a:pt x="330581" y="72136"/>
                </a:lnTo>
                <a:lnTo>
                  <a:pt x="339953" y="58521"/>
                </a:lnTo>
                <a:lnTo>
                  <a:pt x="350786" y="42164"/>
                </a:lnTo>
                <a:lnTo>
                  <a:pt x="326148" y="30226"/>
                </a:lnTo>
                <a:lnTo>
                  <a:pt x="321170" y="40106"/>
                </a:lnTo>
                <a:lnTo>
                  <a:pt x="315480" y="50520"/>
                </a:lnTo>
                <a:lnTo>
                  <a:pt x="309206" y="61277"/>
                </a:lnTo>
                <a:lnTo>
                  <a:pt x="302514" y="72136"/>
                </a:lnTo>
                <a:lnTo>
                  <a:pt x="299986" y="68846"/>
                </a:lnTo>
                <a:lnTo>
                  <a:pt x="296672" y="65036"/>
                </a:lnTo>
                <a:lnTo>
                  <a:pt x="293179" y="61277"/>
                </a:lnTo>
                <a:lnTo>
                  <a:pt x="293903" y="59944"/>
                </a:lnTo>
                <a:lnTo>
                  <a:pt x="300151" y="49771"/>
                </a:lnTo>
                <a:lnTo>
                  <a:pt x="303174" y="44488"/>
                </a:lnTo>
                <a:lnTo>
                  <a:pt x="307594" y="36766"/>
                </a:lnTo>
                <a:lnTo>
                  <a:pt x="314985" y="23202"/>
                </a:lnTo>
                <a:lnTo>
                  <a:pt x="322084" y="9639"/>
                </a:lnTo>
                <a:lnTo>
                  <a:pt x="295402" y="0"/>
                </a:lnTo>
                <a:lnTo>
                  <a:pt x="291642" y="10553"/>
                </a:lnTo>
                <a:lnTo>
                  <a:pt x="287020" y="21945"/>
                </a:lnTo>
                <a:lnTo>
                  <a:pt x="281825" y="33477"/>
                </a:lnTo>
                <a:lnTo>
                  <a:pt x="276339" y="44475"/>
                </a:lnTo>
                <a:lnTo>
                  <a:pt x="274320" y="42672"/>
                </a:lnTo>
                <a:lnTo>
                  <a:pt x="272542" y="40894"/>
                </a:lnTo>
                <a:lnTo>
                  <a:pt x="270497" y="39370"/>
                </a:lnTo>
                <a:lnTo>
                  <a:pt x="256273" y="59944"/>
                </a:lnTo>
                <a:lnTo>
                  <a:pt x="264782" y="68275"/>
                </a:lnTo>
                <a:lnTo>
                  <a:pt x="273075" y="77228"/>
                </a:lnTo>
                <a:lnTo>
                  <a:pt x="280758" y="86461"/>
                </a:lnTo>
                <a:lnTo>
                  <a:pt x="287020" y="95262"/>
                </a:lnTo>
                <a:lnTo>
                  <a:pt x="283464" y="100342"/>
                </a:lnTo>
                <a:lnTo>
                  <a:pt x="279654" y="105422"/>
                </a:lnTo>
                <a:lnTo>
                  <a:pt x="276098" y="109994"/>
                </a:lnTo>
                <a:lnTo>
                  <a:pt x="261607" y="111010"/>
                </a:lnTo>
                <a:lnTo>
                  <a:pt x="255524" y="111264"/>
                </a:lnTo>
                <a:lnTo>
                  <a:pt x="259842" y="137680"/>
                </a:lnTo>
                <a:lnTo>
                  <a:pt x="286562" y="134975"/>
                </a:lnTo>
                <a:lnTo>
                  <a:pt x="296164" y="133883"/>
                </a:lnTo>
                <a:lnTo>
                  <a:pt x="296164" y="237032"/>
                </a:lnTo>
                <a:lnTo>
                  <a:pt x="323100" y="237032"/>
                </a:lnTo>
                <a:lnTo>
                  <a:pt x="323100" y="133883"/>
                </a:lnTo>
                <a:lnTo>
                  <a:pt x="323100" y="130822"/>
                </a:lnTo>
                <a:lnTo>
                  <a:pt x="338848" y="129057"/>
                </a:lnTo>
                <a:lnTo>
                  <a:pt x="341160" y="134975"/>
                </a:lnTo>
                <a:lnTo>
                  <a:pt x="342658" y="140233"/>
                </a:lnTo>
                <a:lnTo>
                  <a:pt x="343674" y="144805"/>
                </a:lnTo>
                <a:lnTo>
                  <a:pt x="366547" y="134124"/>
                </a:lnTo>
                <a:close/>
              </a:path>
              <a:path w="995679" h="237490">
                <a:moveTo>
                  <a:pt x="499287" y="190385"/>
                </a:moveTo>
                <a:lnTo>
                  <a:pt x="493915" y="186537"/>
                </a:lnTo>
                <a:lnTo>
                  <a:pt x="487946" y="181838"/>
                </a:lnTo>
                <a:lnTo>
                  <a:pt x="482117" y="176847"/>
                </a:lnTo>
                <a:lnTo>
                  <a:pt x="477316" y="172237"/>
                </a:lnTo>
                <a:lnTo>
                  <a:pt x="476504" y="186372"/>
                </a:lnTo>
                <a:lnTo>
                  <a:pt x="475297" y="196634"/>
                </a:lnTo>
                <a:lnTo>
                  <a:pt x="475195" y="197256"/>
                </a:lnTo>
                <a:lnTo>
                  <a:pt x="473557" y="203581"/>
                </a:lnTo>
                <a:lnTo>
                  <a:pt x="471474" y="205270"/>
                </a:lnTo>
                <a:lnTo>
                  <a:pt x="465201" y="197256"/>
                </a:lnTo>
                <a:lnTo>
                  <a:pt x="456895" y="154457"/>
                </a:lnTo>
                <a:lnTo>
                  <a:pt x="454444" y="122440"/>
                </a:lnTo>
                <a:lnTo>
                  <a:pt x="495096" y="122440"/>
                </a:lnTo>
                <a:lnTo>
                  <a:pt x="495096" y="93992"/>
                </a:lnTo>
                <a:lnTo>
                  <a:pt x="453174" y="93992"/>
                </a:lnTo>
                <a:lnTo>
                  <a:pt x="453097" y="90436"/>
                </a:lnTo>
                <a:lnTo>
                  <a:pt x="452996" y="86461"/>
                </a:lnTo>
                <a:lnTo>
                  <a:pt x="452437" y="41402"/>
                </a:lnTo>
                <a:lnTo>
                  <a:pt x="452412" y="34544"/>
                </a:lnTo>
                <a:lnTo>
                  <a:pt x="461975" y="31826"/>
                </a:lnTo>
                <a:lnTo>
                  <a:pt x="471208" y="28994"/>
                </a:lnTo>
                <a:lnTo>
                  <a:pt x="480060" y="26009"/>
                </a:lnTo>
                <a:lnTo>
                  <a:pt x="486410" y="23622"/>
                </a:lnTo>
                <a:lnTo>
                  <a:pt x="488480" y="22847"/>
                </a:lnTo>
                <a:lnTo>
                  <a:pt x="464858" y="0"/>
                </a:lnTo>
                <a:lnTo>
                  <a:pt x="447738" y="6731"/>
                </a:lnTo>
                <a:lnTo>
                  <a:pt x="427355" y="13055"/>
                </a:lnTo>
                <a:lnTo>
                  <a:pt x="425221" y="13601"/>
                </a:lnTo>
                <a:lnTo>
                  <a:pt x="425221" y="93992"/>
                </a:lnTo>
                <a:lnTo>
                  <a:pt x="395503" y="93992"/>
                </a:lnTo>
                <a:lnTo>
                  <a:pt x="395503" y="46990"/>
                </a:lnTo>
                <a:lnTo>
                  <a:pt x="402450" y="45796"/>
                </a:lnTo>
                <a:lnTo>
                  <a:pt x="409511" y="44488"/>
                </a:lnTo>
                <a:lnTo>
                  <a:pt x="416623" y="43027"/>
                </a:lnTo>
                <a:lnTo>
                  <a:pt x="423710" y="41402"/>
                </a:lnTo>
                <a:lnTo>
                  <a:pt x="423735" y="42672"/>
                </a:lnTo>
                <a:lnTo>
                  <a:pt x="423849" y="49771"/>
                </a:lnTo>
                <a:lnTo>
                  <a:pt x="423938" y="54991"/>
                </a:lnTo>
                <a:lnTo>
                  <a:pt x="424065" y="59944"/>
                </a:lnTo>
                <a:lnTo>
                  <a:pt x="424180" y="64846"/>
                </a:lnTo>
                <a:lnTo>
                  <a:pt x="424268" y="68275"/>
                </a:lnTo>
                <a:lnTo>
                  <a:pt x="424395" y="72136"/>
                </a:lnTo>
                <a:lnTo>
                  <a:pt x="424510" y="75450"/>
                </a:lnTo>
                <a:lnTo>
                  <a:pt x="424561" y="77228"/>
                </a:lnTo>
                <a:lnTo>
                  <a:pt x="424649" y="79641"/>
                </a:lnTo>
                <a:lnTo>
                  <a:pt x="425069" y="90436"/>
                </a:lnTo>
                <a:lnTo>
                  <a:pt x="425145" y="92189"/>
                </a:lnTo>
                <a:lnTo>
                  <a:pt x="425221" y="93992"/>
                </a:lnTo>
                <a:lnTo>
                  <a:pt x="425221" y="13601"/>
                </a:lnTo>
                <a:lnTo>
                  <a:pt x="405015" y="18757"/>
                </a:lnTo>
                <a:lnTo>
                  <a:pt x="382041" y="23622"/>
                </a:lnTo>
                <a:lnTo>
                  <a:pt x="367042" y="19050"/>
                </a:lnTo>
                <a:lnTo>
                  <a:pt x="367042" y="202984"/>
                </a:lnTo>
                <a:lnTo>
                  <a:pt x="360438" y="204508"/>
                </a:lnTo>
                <a:lnTo>
                  <a:pt x="354342" y="205778"/>
                </a:lnTo>
                <a:lnTo>
                  <a:pt x="348754" y="206794"/>
                </a:lnTo>
                <a:lnTo>
                  <a:pt x="359422" y="235508"/>
                </a:lnTo>
                <a:lnTo>
                  <a:pt x="416267" y="220332"/>
                </a:lnTo>
                <a:lnTo>
                  <a:pt x="436143" y="214668"/>
                </a:lnTo>
                <a:lnTo>
                  <a:pt x="433641" y="197256"/>
                </a:lnTo>
                <a:lnTo>
                  <a:pt x="433552" y="196634"/>
                </a:lnTo>
                <a:lnTo>
                  <a:pt x="432346" y="188277"/>
                </a:lnTo>
                <a:lnTo>
                  <a:pt x="404545" y="194652"/>
                </a:lnTo>
                <a:lnTo>
                  <a:pt x="395503" y="196634"/>
                </a:lnTo>
                <a:lnTo>
                  <a:pt x="395503" y="122440"/>
                </a:lnTo>
                <a:lnTo>
                  <a:pt x="426504" y="122440"/>
                </a:lnTo>
                <a:lnTo>
                  <a:pt x="430199" y="162318"/>
                </a:lnTo>
                <a:lnTo>
                  <a:pt x="436041" y="194652"/>
                </a:lnTo>
                <a:lnTo>
                  <a:pt x="436118" y="195046"/>
                </a:lnTo>
                <a:lnTo>
                  <a:pt x="445046" y="218909"/>
                </a:lnTo>
                <a:lnTo>
                  <a:pt x="457847" y="232295"/>
                </a:lnTo>
                <a:lnTo>
                  <a:pt x="458025" y="232295"/>
                </a:lnTo>
                <a:lnTo>
                  <a:pt x="471284" y="236982"/>
                </a:lnTo>
                <a:lnTo>
                  <a:pt x="483590" y="232295"/>
                </a:lnTo>
                <a:lnTo>
                  <a:pt x="493331" y="217093"/>
                </a:lnTo>
                <a:lnTo>
                  <a:pt x="495782" y="205778"/>
                </a:lnTo>
                <a:lnTo>
                  <a:pt x="495896" y="205270"/>
                </a:lnTo>
                <a:lnTo>
                  <a:pt x="499122" y="190385"/>
                </a:lnTo>
                <a:lnTo>
                  <a:pt x="499287" y="190385"/>
                </a:lnTo>
                <a:close/>
              </a:path>
              <a:path w="995679" h="237490">
                <a:moveTo>
                  <a:pt x="745782" y="202730"/>
                </a:moveTo>
                <a:lnTo>
                  <a:pt x="673887" y="202730"/>
                </a:lnTo>
                <a:lnTo>
                  <a:pt x="673887" y="139484"/>
                </a:lnTo>
                <a:lnTo>
                  <a:pt x="736638" y="139484"/>
                </a:lnTo>
                <a:lnTo>
                  <a:pt x="736638" y="110502"/>
                </a:lnTo>
                <a:lnTo>
                  <a:pt x="597916" y="110502"/>
                </a:lnTo>
                <a:lnTo>
                  <a:pt x="601179" y="100888"/>
                </a:lnTo>
                <a:lnTo>
                  <a:pt x="604151" y="91160"/>
                </a:lnTo>
                <a:lnTo>
                  <a:pt x="609612" y="71640"/>
                </a:lnTo>
                <a:lnTo>
                  <a:pt x="741730" y="71640"/>
                </a:lnTo>
                <a:lnTo>
                  <a:pt x="741730" y="42430"/>
                </a:lnTo>
                <a:lnTo>
                  <a:pt x="616470" y="42430"/>
                </a:lnTo>
                <a:lnTo>
                  <a:pt x="618477" y="32854"/>
                </a:lnTo>
                <a:lnTo>
                  <a:pt x="623836" y="4051"/>
                </a:lnTo>
                <a:lnTo>
                  <a:pt x="592340" y="254"/>
                </a:lnTo>
                <a:lnTo>
                  <a:pt x="589038" y="21145"/>
                </a:lnTo>
                <a:lnTo>
                  <a:pt x="584974" y="42430"/>
                </a:lnTo>
                <a:lnTo>
                  <a:pt x="518414" y="42430"/>
                </a:lnTo>
                <a:lnTo>
                  <a:pt x="518414" y="71640"/>
                </a:lnTo>
                <a:lnTo>
                  <a:pt x="578358" y="71640"/>
                </a:lnTo>
                <a:lnTo>
                  <a:pt x="566839" y="108521"/>
                </a:lnTo>
                <a:lnTo>
                  <a:pt x="551688" y="143154"/>
                </a:lnTo>
                <a:lnTo>
                  <a:pt x="532345" y="174180"/>
                </a:lnTo>
                <a:lnTo>
                  <a:pt x="508241" y="200190"/>
                </a:lnTo>
                <a:lnTo>
                  <a:pt x="513270" y="205562"/>
                </a:lnTo>
                <a:lnTo>
                  <a:pt x="518718" y="211963"/>
                </a:lnTo>
                <a:lnTo>
                  <a:pt x="523887" y="218516"/>
                </a:lnTo>
                <a:lnTo>
                  <a:pt x="528053" y="224320"/>
                </a:lnTo>
                <a:lnTo>
                  <a:pt x="548474" y="202920"/>
                </a:lnTo>
                <a:lnTo>
                  <a:pt x="566013" y="178689"/>
                </a:lnTo>
                <a:lnTo>
                  <a:pt x="580834" y="152120"/>
                </a:lnTo>
                <a:lnTo>
                  <a:pt x="593102" y="123723"/>
                </a:lnTo>
                <a:lnTo>
                  <a:pt x="593102" y="139484"/>
                </a:lnTo>
                <a:lnTo>
                  <a:pt x="642645" y="139484"/>
                </a:lnTo>
                <a:lnTo>
                  <a:pt x="642645" y="202730"/>
                </a:lnTo>
                <a:lnTo>
                  <a:pt x="565404" y="202730"/>
                </a:lnTo>
                <a:lnTo>
                  <a:pt x="565404" y="231952"/>
                </a:lnTo>
                <a:lnTo>
                  <a:pt x="745782" y="231952"/>
                </a:lnTo>
                <a:lnTo>
                  <a:pt x="745782" y="202730"/>
                </a:lnTo>
                <a:close/>
              </a:path>
              <a:path w="995679" h="237490">
                <a:moveTo>
                  <a:pt x="838708" y="8636"/>
                </a:moveTo>
                <a:lnTo>
                  <a:pt x="810768" y="254"/>
                </a:lnTo>
                <a:lnTo>
                  <a:pt x="801052" y="28003"/>
                </a:lnTo>
                <a:lnTo>
                  <a:pt x="789051" y="54419"/>
                </a:lnTo>
                <a:lnTo>
                  <a:pt x="775335" y="78270"/>
                </a:lnTo>
                <a:lnTo>
                  <a:pt x="760463" y="98310"/>
                </a:lnTo>
                <a:lnTo>
                  <a:pt x="764451" y="105714"/>
                </a:lnTo>
                <a:lnTo>
                  <a:pt x="768667" y="114858"/>
                </a:lnTo>
                <a:lnTo>
                  <a:pt x="772401" y="123863"/>
                </a:lnTo>
                <a:lnTo>
                  <a:pt x="774954" y="130835"/>
                </a:lnTo>
                <a:lnTo>
                  <a:pt x="778954" y="126072"/>
                </a:lnTo>
                <a:lnTo>
                  <a:pt x="782929" y="120992"/>
                </a:lnTo>
                <a:lnTo>
                  <a:pt x="786853" y="115608"/>
                </a:lnTo>
                <a:lnTo>
                  <a:pt x="790702" y="109994"/>
                </a:lnTo>
                <a:lnTo>
                  <a:pt x="790702" y="237032"/>
                </a:lnTo>
                <a:lnTo>
                  <a:pt x="819404" y="237032"/>
                </a:lnTo>
                <a:lnTo>
                  <a:pt x="819404" y="109994"/>
                </a:lnTo>
                <a:lnTo>
                  <a:pt x="819404" y="57924"/>
                </a:lnTo>
                <a:lnTo>
                  <a:pt x="824788" y="45643"/>
                </a:lnTo>
                <a:lnTo>
                  <a:pt x="829818" y="33274"/>
                </a:lnTo>
                <a:lnTo>
                  <a:pt x="834478" y="20904"/>
                </a:lnTo>
                <a:lnTo>
                  <a:pt x="838708" y="8636"/>
                </a:lnTo>
                <a:close/>
              </a:path>
              <a:path w="995679" h="237490">
                <a:moveTo>
                  <a:pt x="876058" y="187998"/>
                </a:moveTo>
                <a:lnTo>
                  <a:pt x="851674" y="175298"/>
                </a:lnTo>
                <a:lnTo>
                  <a:pt x="846213" y="186639"/>
                </a:lnTo>
                <a:lnTo>
                  <a:pt x="838974" y="198793"/>
                </a:lnTo>
                <a:lnTo>
                  <a:pt x="830605" y="210375"/>
                </a:lnTo>
                <a:lnTo>
                  <a:pt x="821690" y="220002"/>
                </a:lnTo>
                <a:lnTo>
                  <a:pt x="827239" y="223685"/>
                </a:lnTo>
                <a:lnTo>
                  <a:pt x="833120" y="227939"/>
                </a:lnTo>
                <a:lnTo>
                  <a:pt x="838631" y="232295"/>
                </a:lnTo>
                <a:lnTo>
                  <a:pt x="843026" y="236270"/>
                </a:lnTo>
                <a:lnTo>
                  <a:pt x="851903" y="226187"/>
                </a:lnTo>
                <a:lnTo>
                  <a:pt x="860882" y="213931"/>
                </a:lnTo>
                <a:lnTo>
                  <a:pt x="869188" y="200787"/>
                </a:lnTo>
                <a:lnTo>
                  <a:pt x="876058" y="187998"/>
                </a:lnTo>
                <a:close/>
              </a:path>
              <a:path w="995679" h="237490">
                <a:moveTo>
                  <a:pt x="913409" y="15240"/>
                </a:moveTo>
                <a:lnTo>
                  <a:pt x="886980" y="15240"/>
                </a:lnTo>
                <a:lnTo>
                  <a:pt x="886980" y="39116"/>
                </a:lnTo>
                <a:lnTo>
                  <a:pt x="886980" y="60972"/>
                </a:lnTo>
                <a:lnTo>
                  <a:pt x="886980" y="83337"/>
                </a:lnTo>
                <a:lnTo>
                  <a:pt x="886980" y="105435"/>
                </a:lnTo>
                <a:lnTo>
                  <a:pt x="886980" y="127787"/>
                </a:lnTo>
                <a:lnTo>
                  <a:pt x="886980" y="150393"/>
                </a:lnTo>
                <a:lnTo>
                  <a:pt x="864374" y="150393"/>
                </a:lnTo>
                <a:lnTo>
                  <a:pt x="864374" y="127787"/>
                </a:lnTo>
                <a:lnTo>
                  <a:pt x="886980" y="127787"/>
                </a:lnTo>
                <a:lnTo>
                  <a:pt x="886980" y="105435"/>
                </a:lnTo>
                <a:lnTo>
                  <a:pt x="864374" y="105435"/>
                </a:lnTo>
                <a:lnTo>
                  <a:pt x="864374" y="83337"/>
                </a:lnTo>
                <a:lnTo>
                  <a:pt x="886980" y="83337"/>
                </a:lnTo>
                <a:lnTo>
                  <a:pt x="886980" y="60972"/>
                </a:lnTo>
                <a:lnTo>
                  <a:pt x="864374" y="60972"/>
                </a:lnTo>
                <a:lnTo>
                  <a:pt x="864374" y="39116"/>
                </a:lnTo>
                <a:lnTo>
                  <a:pt x="886980" y="39116"/>
                </a:lnTo>
                <a:lnTo>
                  <a:pt x="886980" y="15240"/>
                </a:lnTo>
                <a:lnTo>
                  <a:pt x="839216" y="15240"/>
                </a:lnTo>
                <a:lnTo>
                  <a:pt x="839216" y="174536"/>
                </a:lnTo>
                <a:lnTo>
                  <a:pt x="913409" y="174536"/>
                </a:lnTo>
                <a:lnTo>
                  <a:pt x="913409" y="150393"/>
                </a:lnTo>
                <a:lnTo>
                  <a:pt x="913409" y="127787"/>
                </a:lnTo>
                <a:lnTo>
                  <a:pt x="913409" y="105435"/>
                </a:lnTo>
                <a:lnTo>
                  <a:pt x="913409" y="83337"/>
                </a:lnTo>
                <a:lnTo>
                  <a:pt x="913409" y="60972"/>
                </a:lnTo>
                <a:lnTo>
                  <a:pt x="913409" y="39116"/>
                </a:lnTo>
                <a:lnTo>
                  <a:pt x="913409" y="15240"/>
                </a:lnTo>
                <a:close/>
              </a:path>
              <a:path w="995679" h="237490">
                <a:moveTo>
                  <a:pt x="923315" y="217462"/>
                </a:moveTo>
                <a:lnTo>
                  <a:pt x="919429" y="207911"/>
                </a:lnTo>
                <a:lnTo>
                  <a:pt x="913955" y="197053"/>
                </a:lnTo>
                <a:lnTo>
                  <a:pt x="907567" y="185851"/>
                </a:lnTo>
                <a:lnTo>
                  <a:pt x="900963" y="175298"/>
                </a:lnTo>
                <a:lnTo>
                  <a:pt x="879614" y="186982"/>
                </a:lnTo>
                <a:lnTo>
                  <a:pt x="885812" y="198132"/>
                </a:lnTo>
                <a:lnTo>
                  <a:pt x="891755" y="209905"/>
                </a:lnTo>
                <a:lnTo>
                  <a:pt x="896848" y="221208"/>
                </a:lnTo>
                <a:lnTo>
                  <a:pt x="900455" y="230936"/>
                </a:lnTo>
                <a:lnTo>
                  <a:pt x="923315" y="217462"/>
                </a:lnTo>
                <a:close/>
              </a:path>
              <a:path w="995679" h="237490">
                <a:moveTo>
                  <a:pt x="952792" y="27952"/>
                </a:moveTo>
                <a:lnTo>
                  <a:pt x="926871" y="27952"/>
                </a:lnTo>
                <a:lnTo>
                  <a:pt x="926871" y="179108"/>
                </a:lnTo>
                <a:lnTo>
                  <a:pt x="952792" y="179108"/>
                </a:lnTo>
                <a:lnTo>
                  <a:pt x="952792" y="27952"/>
                </a:lnTo>
                <a:close/>
              </a:path>
              <a:path w="995679" h="237490">
                <a:moveTo>
                  <a:pt x="995210" y="208584"/>
                </a:moveTo>
                <a:lnTo>
                  <a:pt x="966736" y="208584"/>
                </a:lnTo>
                <a:lnTo>
                  <a:pt x="945515" y="208584"/>
                </a:lnTo>
                <a:lnTo>
                  <a:pt x="937399" y="208584"/>
                </a:lnTo>
                <a:lnTo>
                  <a:pt x="940066" y="215099"/>
                </a:lnTo>
                <a:lnTo>
                  <a:pt x="942530" y="222669"/>
                </a:lnTo>
                <a:lnTo>
                  <a:pt x="944473" y="230263"/>
                </a:lnTo>
                <a:lnTo>
                  <a:pt x="945629" y="236791"/>
                </a:lnTo>
                <a:lnTo>
                  <a:pt x="945667" y="237032"/>
                </a:lnTo>
                <a:lnTo>
                  <a:pt x="958176" y="236791"/>
                </a:lnTo>
                <a:lnTo>
                  <a:pt x="993114" y="221272"/>
                </a:lnTo>
                <a:lnTo>
                  <a:pt x="994943" y="213601"/>
                </a:lnTo>
                <a:lnTo>
                  <a:pt x="995210" y="208584"/>
                </a:lnTo>
                <a:close/>
              </a:path>
              <a:path w="995679" h="237490">
                <a:moveTo>
                  <a:pt x="995464" y="3810"/>
                </a:moveTo>
                <a:lnTo>
                  <a:pt x="968273" y="3810"/>
                </a:lnTo>
                <a:lnTo>
                  <a:pt x="968273" y="207302"/>
                </a:lnTo>
                <a:lnTo>
                  <a:pt x="967028" y="208330"/>
                </a:lnTo>
                <a:lnTo>
                  <a:pt x="995222" y="208330"/>
                </a:lnTo>
                <a:lnTo>
                  <a:pt x="995464" y="203746"/>
                </a:lnTo>
                <a:lnTo>
                  <a:pt x="995464" y="381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4" name="object 54"/>
          <p:cNvGrpSpPr/>
          <p:nvPr/>
        </p:nvGrpSpPr>
        <p:grpSpPr>
          <a:xfrm>
            <a:off x="1011863" y="-1117549"/>
            <a:ext cx="753110" cy="121920"/>
            <a:chOff x="2526338" y="397720"/>
            <a:chExt cx="753110" cy="121920"/>
          </a:xfrm>
        </p:grpSpPr>
        <p:sp>
          <p:nvSpPr>
            <p:cNvPr id="55" name="object 55"/>
            <p:cNvSpPr/>
            <p:nvPr/>
          </p:nvSpPr>
          <p:spPr>
            <a:xfrm>
              <a:off x="2526338" y="402404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650172" y="404824"/>
              <a:ext cx="490855" cy="114935"/>
            </a:xfrm>
            <a:custGeom>
              <a:avLst/>
              <a:gdLst/>
              <a:ahLst/>
              <a:cxnLst/>
              <a:rect l="l" t="t" r="r" b="b"/>
              <a:pathLst>
                <a:path w="490855" h="114934">
                  <a:moveTo>
                    <a:pt x="119430" y="101676"/>
                  </a:moveTo>
                  <a:lnTo>
                    <a:pt x="110807" y="100037"/>
                  </a:lnTo>
                  <a:lnTo>
                    <a:pt x="103314" y="97370"/>
                  </a:lnTo>
                  <a:lnTo>
                    <a:pt x="99009" y="94818"/>
                  </a:lnTo>
                  <a:lnTo>
                    <a:pt x="97091" y="93687"/>
                  </a:lnTo>
                  <a:lnTo>
                    <a:pt x="102425" y="90893"/>
                  </a:lnTo>
                  <a:lnTo>
                    <a:pt x="108394" y="87337"/>
                  </a:lnTo>
                  <a:lnTo>
                    <a:pt x="110007" y="86194"/>
                  </a:lnTo>
                  <a:lnTo>
                    <a:pt x="113588" y="83642"/>
                  </a:lnTo>
                  <a:lnTo>
                    <a:pt x="104584" y="77558"/>
                  </a:lnTo>
                  <a:lnTo>
                    <a:pt x="117906" y="77558"/>
                  </a:lnTo>
                  <a:lnTo>
                    <a:pt x="117906" y="64871"/>
                  </a:lnTo>
                  <a:lnTo>
                    <a:pt x="100139" y="64871"/>
                  </a:lnTo>
                  <a:lnTo>
                    <a:pt x="100139" y="77558"/>
                  </a:lnTo>
                  <a:lnTo>
                    <a:pt x="96456" y="80352"/>
                  </a:lnTo>
                  <a:lnTo>
                    <a:pt x="91440" y="83642"/>
                  </a:lnTo>
                  <a:lnTo>
                    <a:pt x="87198" y="86194"/>
                  </a:lnTo>
                  <a:lnTo>
                    <a:pt x="84645" y="83642"/>
                  </a:lnTo>
                  <a:lnTo>
                    <a:pt x="84213" y="83134"/>
                  </a:lnTo>
                  <a:lnTo>
                    <a:pt x="82245" y="80733"/>
                  </a:lnTo>
                  <a:lnTo>
                    <a:pt x="80213" y="77558"/>
                  </a:lnTo>
                  <a:lnTo>
                    <a:pt x="100139" y="77558"/>
                  </a:lnTo>
                  <a:lnTo>
                    <a:pt x="100139" y="64871"/>
                  </a:lnTo>
                  <a:lnTo>
                    <a:pt x="94043" y="64871"/>
                  </a:lnTo>
                  <a:lnTo>
                    <a:pt x="94043" y="56235"/>
                  </a:lnTo>
                  <a:lnTo>
                    <a:pt x="112331" y="56235"/>
                  </a:lnTo>
                  <a:lnTo>
                    <a:pt x="112331" y="43675"/>
                  </a:lnTo>
                  <a:lnTo>
                    <a:pt x="94043" y="43675"/>
                  </a:lnTo>
                  <a:lnTo>
                    <a:pt x="94043" y="35293"/>
                  </a:lnTo>
                  <a:lnTo>
                    <a:pt x="111315" y="35293"/>
                  </a:lnTo>
                  <a:lnTo>
                    <a:pt x="111315" y="22466"/>
                  </a:lnTo>
                  <a:lnTo>
                    <a:pt x="111315" y="13589"/>
                  </a:lnTo>
                  <a:lnTo>
                    <a:pt x="111315" y="901"/>
                  </a:lnTo>
                  <a:lnTo>
                    <a:pt x="95948" y="901"/>
                  </a:lnTo>
                  <a:lnTo>
                    <a:pt x="95948" y="13589"/>
                  </a:lnTo>
                  <a:lnTo>
                    <a:pt x="95948" y="22466"/>
                  </a:lnTo>
                  <a:lnTo>
                    <a:pt x="80086" y="22466"/>
                  </a:lnTo>
                  <a:lnTo>
                    <a:pt x="80086" y="35293"/>
                  </a:lnTo>
                  <a:lnTo>
                    <a:pt x="80086" y="43675"/>
                  </a:lnTo>
                  <a:lnTo>
                    <a:pt x="80086" y="56235"/>
                  </a:lnTo>
                  <a:lnTo>
                    <a:pt x="80086" y="64871"/>
                  </a:lnTo>
                  <a:lnTo>
                    <a:pt x="74879" y="64871"/>
                  </a:lnTo>
                  <a:lnTo>
                    <a:pt x="74879" y="92417"/>
                  </a:lnTo>
                  <a:lnTo>
                    <a:pt x="68148" y="93421"/>
                  </a:lnTo>
                  <a:lnTo>
                    <a:pt x="54825" y="95211"/>
                  </a:lnTo>
                  <a:lnTo>
                    <a:pt x="54825" y="77558"/>
                  </a:lnTo>
                  <a:lnTo>
                    <a:pt x="65989" y="77558"/>
                  </a:lnTo>
                  <a:lnTo>
                    <a:pt x="68402" y="83134"/>
                  </a:lnTo>
                  <a:lnTo>
                    <a:pt x="71462" y="88099"/>
                  </a:lnTo>
                  <a:lnTo>
                    <a:pt x="74879" y="92417"/>
                  </a:lnTo>
                  <a:lnTo>
                    <a:pt x="74879" y="64871"/>
                  </a:lnTo>
                  <a:lnTo>
                    <a:pt x="61175" y="64871"/>
                  </a:lnTo>
                  <a:lnTo>
                    <a:pt x="61175" y="56235"/>
                  </a:lnTo>
                  <a:lnTo>
                    <a:pt x="80086" y="56235"/>
                  </a:lnTo>
                  <a:lnTo>
                    <a:pt x="80086" y="43675"/>
                  </a:lnTo>
                  <a:lnTo>
                    <a:pt x="61175" y="43675"/>
                  </a:lnTo>
                  <a:lnTo>
                    <a:pt x="61175" y="35293"/>
                  </a:lnTo>
                  <a:lnTo>
                    <a:pt x="80086" y="35293"/>
                  </a:lnTo>
                  <a:lnTo>
                    <a:pt x="80086" y="22466"/>
                  </a:lnTo>
                  <a:lnTo>
                    <a:pt x="28803" y="22466"/>
                  </a:lnTo>
                  <a:lnTo>
                    <a:pt x="28803" y="13589"/>
                  </a:lnTo>
                  <a:lnTo>
                    <a:pt x="95948" y="13589"/>
                  </a:lnTo>
                  <a:lnTo>
                    <a:pt x="95948" y="901"/>
                  </a:lnTo>
                  <a:lnTo>
                    <a:pt x="13576" y="901"/>
                  </a:lnTo>
                  <a:lnTo>
                    <a:pt x="13462" y="43675"/>
                  </a:lnTo>
                  <a:lnTo>
                    <a:pt x="13220" y="54775"/>
                  </a:lnTo>
                  <a:lnTo>
                    <a:pt x="11506" y="72720"/>
                  </a:lnTo>
                  <a:lnTo>
                    <a:pt x="7416" y="90551"/>
                  </a:lnTo>
                  <a:lnTo>
                    <a:pt x="0" y="106629"/>
                  </a:lnTo>
                  <a:lnTo>
                    <a:pt x="3797" y="108013"/>
                  </a:lnTo>
                  <a:lnTo>
                    <a:pt x="10401" y="111963"/>
                  </a:lnTo>
                  <a:lnTo>
                    <a:pt x="13449" y="114363"/>
                  </a:lnTo>
                  <a:lnTo>
                    <a:pt x="21399" y="96977"/>
                  </a:lnTo>
                  <a:lnTo>
                    <a:pt x="21475" y="96824"/>
                  </a:lnTo>
                  <a:lnTo>
                    <a:pt x="26123" y="76873"/>
                  </a:lnTo>
                  <a:lnTo>
                    <a:pt x="28282" y="56667"/>
                  </a:lnTo>
                  <a:lnTo>
                    <a:pt x="28803" y="38341"/>
                  </a:lnTo>
                  <a:lnTo>
                    <a:pt x="28803" y="35293"/>
                  </a:lnTo>
                  <a:lnTo>
                    <a:pt x="47345" y="35293"/>
                  </a:lnTo>
                  <a:lnTo>
                    <a:pt x="47345" y="43675"/>
                  </a:lnTo>
                  <a:lnTo>
                    <a:pt x="31343" y="43675"/>
                  </a:lnTo>
                  <a:lnTo>
                    <a:pt x="31343" y="56235"/>
                  </a:lnTo>
                  <a:lnTo>
                    <a:pt x="47345" y="56235"/>
                  </a:lnTo>
                  <a:lnTo>
                    <a:pt x="47345" y="64871"/>
                  </a:lnTo>
                  <a:lnTo>
                    <a:pt x="27914" y="64871"/>
                  </a:lnTo>
                  <a:lnTo>
                    <a:pt x="27914" y="77558"/>
                  </a:lnTo>
                  <a:lnTo>
                    <a:pt x="40995" y="77558"/>
                  </a:lnTo>
                  <a:lnTo>
                    <a:pt x="40995" y="96977"/>
                  </a:lnTo>
                  <a:lnTo>
                    <a:pt x="36296" y="97612"/>
                  </a:lnTo>
                  <a:lnTo>
                    <a:pt x="31851" y="98120"/>
                  </a:lnTo>
                  <a:lnTo>
                    <a:pt x="28041" y="98501"/>
                  </a:lnTo>
                  <a:lnTo>
                    <a:pt x="30035" y="111963"/>
                  </a:lnTo>
                  <a:lnTo>
                    <a:pt x="30073" y="112217"/>
                  </a:lnTo>
                  <a:lnTo>
                    <a:pt x="77419" y="105105"/>
                  </a:lnTo>
                  <a:lnTo>
                    <a:pt x="77254" y="101676"/>
                  </a:lnTo>
                  <a:lnTo>
                    <a:pt x="77165" y="100037"/>
                  </a:lnTo>
                  <a:lnTo>
                    <a:pt x="77050" y="97612"/>
                  </a:lnTo>
                  <a:lnTo>
                    <a:pt x="76936" y="95211"/>
                  </a:lnTo>
                  <a:lnTo>
                    <a:pt x="76911" y="94818"/>
                  </a:lnTo>
                  <a:lnTo>
                    <a:pt x="83616" y="101244"/>
                  </a:lnTo>
                  <a:lnTo>
                    <a:pt x="91440" y="106629"/>
                  </a:lnTo>
                  <a:lnTo>
                    <a:pt x="100355" y="110909"/>
                  </a:lnTo>
                  <a:lnTo>
                    <a:pt x="110553" y="114122"/>
                  </a:lnTo>
                  <a:lnTo>
                    <a:pt x="112458" y="110172"/>
                  </a:lnTo>
                  <a:lnTo>
                    <a:pt x="116395" y="104597"/>
                  </a:lnTo>
                  <a:lnTo>
                    <a:pt x="119430" y="101676"/>
                  </a:lnTo>
                  <a:close/>
                </a:path>
                <a:path w="490855" h="114934">
                  <a:moveTo>
                    <a:pt x="182968" y="241"/>
                  </a:moveTo>
                  <a:lnTo>
                    <a:pt x="168757" y="241"/>
                  </a:lnTo>
                  <a:lnTo>
                    <a:pt x="168757" y="11036"/>
                  </a:lnTo>
                  <a:lnTo>
                    <a:pt x="168757" y="17513"/>
                  </a:lnTo>
                  <a:lnTo>
                    <a:pt x="168757" y="27419"/>
                  </a:lnTo>
                  <a:lnTo>
                    <a:pt x="168757" y="34264"/>
                  </a:lnTo>
                  <a:lnTo>
                    <a:pt x="148831" y="34264"/>
                  </a:lnTo>
                  <a:lnTo>
                    <a:pt x="148831" y="27419"/>
                  </a:lnTo>
                  <a:lnTo>
                    <a:pt x="168757" y="27419"/>
                  </a:lnTo>
                  <a:lnTo>
                    <a:pt x="168757" y="17513"/>
                  </a:lnTo>
                  <a:lnTo>
                    <a:pt x="148831" y="17513"/>
                  </a:lnTo>
                  <a:lnTo>
                    <a:pt x="148831" y="11036"/>
                  </a:lnTo>
                  <a:lnTo>
                    <a:pt x="168757" y="11036"/>
                  </a:lnTo>
                  <a:lnTo>
                    <a:pt x="168757" y="241"/>
                  </a:lnTo>
                  <a:lnTo>
                    <a:pt x="134112" y="241"/>
                  </a:lnTo>
                  <a:lnTo>
                    <a:pt x="134112" y="113969"/>
                  </a:lnTo>
                  <a:lnTo>
                    <a:pt x="148831" y="113969"/>
                  </a:lnTo>
                  <a:lnTo>
                    <a:pt x="148831" y="45173"/>
                  </a:lnTo>
                  <a:lnTo>
                    <a:pt x="182968" y="45173"/>
                  </a:lnTo>
                  <a:lnTo>
                    <a:pt x="182968" y="34264"/>
                  </a:lnTo>
                  <a:lnTo>
                    <a:pt x="182968" y="27419"/>
                  </a:lnTo>
                  <a:lnTo>
                    <a:pt x="182968" y="17513"/>
                  </a:lnTo>
                  <a:lnTo>
                    <a:pt x="182968" y="11036"/>
                  </a:lnTo>
                  <a:lnTo>
                    <a:pt x="182968" y="241"/>
                  </a:lnTo>
                  <a:close/>
                </a:path>
                <a:path w="490855" h="114934">
                  <a:moveTo>
                    <a:pt x="219913" y="73113"/>
                  </a:moveTo>
                  <a:lnTo>
                    <a:pt x="205955" y="73113"/>
                  </a:lnTo>
                  <a:lnTo>
                    <a:pt x="205955" y="63588"/>
                  </a:lnTo>
                  <a:lnTo>
                    <a:pt x="217881" y="63588"/>
                  </a:lnTo>
                  <a:lnTo>
                    <a:pt x="217881" y="51650"/>
                  </a:lnTo>
                  <a:lnTo>
                    <a:pt x="192760" y="51650"/>
                  </a:lnTo>
                  <a:lnTo>
                    <a:pt x="192760" y="63588"/>
                  </a:lnTo>
                  <a:lnTo>
                    <a:pt x="192760" y="73113"/>
                  </a:lnTo>
                  <a:lnTo>
                    <a:pt x="180949" y="73113"/>
                  </a:lnTo>
                  <a:lnTo>
                    <a:pt x="180949" y="63588"/>
                  </a:lnTo>
                  <a:lnTo>
                    <a:pt x="192760" y="63588"/>
                  </a:lnTo>
                  <a:lnTo>
                    <a:pt x="192760" y="51650"/>
                  </a:lnTo>
                  <a:lnTo>
                    <a:pt x="156578" y="51650"/>
                  </a:lnTo>
                  <a:lnTo>
                    <a:pt x="156578" y="63588"/>
                  </a:lnTo>
                  <a:lnTo>
                    <a:pt x="168135" y="63588"/>
                  </a:lnTo>
                  <a:lnTo>
                    <a:pt x="168135" y="73113"/>
                  </a:lnTo>
                  <a:lnTo>
                    <a:pt x="154800" y="73113"/>
                  </a:lnTo>
                  <a:lnTo>
                    <a:pt x="154800" y="85420"/>
                  </a:lnTo>
                  <a:lnTo>
                    <a:pt x="167627" y="85420"/>
                  </a:lnTo>
                  <a:lnTo>
                    <a:pt x="166344" y="91897"/>
                  </a:lnTo>
                  <a:lnTo>
                    <a:pt x="163398" y="98742"/>
                  </a:lnTo>
                  <a:lnTo>
                    <a:pt x="162775" y="100177"/>
                  </a:lnTo>
                  <a:lnTo>
                    <a:pt x="154673" y="105219"/>
                  </a:lnTo>
                  <a:lnTo>
                    <a:pt x="157594" y="107251"/>
                  </a:lnTo>
                  <a:lnTo>
                    <a:pt x="162166" y="111188"/>
                  </a:lnTo>
                  <a:lnTo>
                    <a:pt x="164312" y="113868"/>
                  </a:lnTo>
                  <a:lnTo>
                    <a:pt x="171221" y="107543"/>
                  </a:lnTo>
                  <a:lnTo>
                    <a:pt x="176009" y="100177"/>
                  </a:lnTo>
                  <a:lnTo>
                    <a:pt x="179006" y="92532"/>
                  </a:lnTo>
                  <a:lnTo>
                    <a:pt x="180568" y="85420"/>
                  </a:lnTo>
                  <a:lnTo>
                    <a:pt x="192760" y="85420"/>
                  </a:lnTo>
                  <a:lnTo>
                    <a:pt x="192760" y="111569"/>
                  </a:lnTo>
                  <a:lnTo>
                    <a:pt x="205955" y="111569"/>
                  </a:lnTo>
                  <a:lnTo>
                    <a:pt x="205955" y="85420"/>
                  </a:lnTo>
                  <a:lnTo>
                    <a:pt x="219913" y="85420"/>
                  </a:lnTo>
                  <a:lnTo>
                    <a:pt x="219913" y="73113"/>
                  </a:lnTo>
                  <a:close/>
                </a:path>
                <a:path w="490855" h="114934">
                  <a:moveTo>
                    <a:pt x="241109" y="241"/>
                  </a:moveTo>
                  <a:lnTo>
                    <a:pt x="226263" y="241"/>
                  </a:lnTo>
                  <a:lnTo>
                    <a:pt x="226263" y="11036"/>
                  </a:lnTo>
                  <a:lnTo>
                    <a:pt x="226263" y="17513"/>
                  </a:lnTo>
                  <a:lnTo>
                    <a:pt x="226263" y="27419"/>
                  </a:lnTo>
                  <a:lnTo>
                    <a:pt x="226263" y="34531"/>
                  </a:lnTo>
                  <a:lnTo>
                    <a:pt x="205701" y="34531"/>
                  </a:lnTo>
                  <a:lnTo>
                    <a:pt x="205701" y="27419"/>
                  </a:lnTo>
                  <a:lnTo>
                    <a:pt x="226263" y="27419"/>
                  </a:lnTo>
                  <a:lnTo>
                    <a:pt x="226263" y="17513"/>
                  </a:lnTo>
                  <a:lnTo>
                    <a:pt x="205701" y="17513"/>
                  </a:lnTo>
                  <a:lnTo>
                    <a:pt x="205701" y="11036"/>
                  </a:lnTo>
                  <a:lnTo>
                    <a:pt x="226263" y="11036"/>
                  </a:lnTo>
                  <a:lnTo>
                    <a:pt x="226263" y="241"/>
                  </a:lnTo>
                  <a:lnTo>
                    <a:pt x="191350" y="241"/>
                  </a:lnTo>
                  <a:lnTo>
                    <a:pt x="191350" y="45440"/>
                  </a:lnTo>
                  <a:lnTo>
                    <a:pt x="226263" y="45440"/>
                  </a:lnTo>
                  <a:lnTo>
                    <a:pt x="226263" y="97993"/>
                  </a:lnTo>
                  <a:lnTo>
                    <a:pt x="225628" y="98742"/>
                  </a:lnTo>
                  <a:lnTo>
                    <a:pt x="223596" y="98742"/>
                  </a:lnTo>
                  <a:lnTo>
                    <a:pt x="221691" y="98882"/>
                  </a:lnTo>
                  <a:lnTo>
                    <a:pt x="215468" y="98882"/>
                  </a:lnTo>
                  <a:lnTo>
                    <a:pt x="212471" y="98742"/>
                  </a:lnTo>
                  <a:lnTo>
                    <a:pt x="209816" y="98742"/>
                  </a:lnTo>
                  <a:lnTo>
                    <a:pt x="211797" y="102552"/>
                  </a:lnTo>
                  <a:lnTo>
                    <a:pt x="213817" y="109410"/>
                  </a:lnTo>
                  <a:lnTo>
                    <a:pt x="214274" y="113220"/>
                  </a:lnTo>
                  <a:lnTo>
                    <a:pt x="214325" y="113601"/>
                  </a:lnTo>
                  <a:lnTo>
                    <a:pt x="223977" y="113601"/>
                  </a:lnTo>
                  <a:lnTo>
                    <a:pt x="230581" y="113220"/>
                  </a:lnTo>
                  <a:lnTo>
                    <a:pt x="235140" y="110680"/>
                  </a:lnTo>
                  <a:lnTo>
                    <a:pt x="239712" y="108267"/>
                  </a:lnTo>
                  <a:lnTo>
                    <a:pt x="241109" y="104076"/>
                  </a:lnTo>
                  <a:lnTo>
                    <a:pt x="241109" y="98882"/>
                  </a:lnTo>
                  <a:lnTo>
                    <a:pt x="241109" y="34531"/>
                  </a:lnTo>
                  <a:lnTo>
                    <a:pt x="241109" y="27419"/>
                  </a:lnTo>
                  <a:lnTo>
                    <a:pt x="241109" y="17513"/>
                  </a:lnTo>
                  <a:lnTo>
                    <a:pt x="241109" y="11036"/>
                  </a:lnTo>
                  <a:lnTo>
                    <a:pt x="241109" y="241"/>
                  </a:lnTo>
                  <a:close/>
                </a:path>
                <a:path w="490855" h="114934">
                  <a:moveTo>
                    <a:pt x="369125" y="26149"/>
                  </a:moveTo>
                  <a:lnTo>
                    <a:pt x="365696" y="26784"/>
                  </a:lnTo>
                  <a:lnTo>
                    <a:pt x="361886" y="27051"/>
                  </a:lnTo>
                  <a:lnTo>
                    <a:pt x="345770" y="27051"/>
                  </a:lnTo>
                  <a:lnTo>
                    <a:pt x="345770" y="8636"/>
                  </a:lnTo>
                  <a:lnTo>
                    <a:pt x="346659" y="1905"/>
                  </a:lnTo>
                  <a:lnTo>
                    <a:pt x="328510" y="1905"/>
                  </a:lnTo>
                  <a:lnTo>
                    <a:pt x="329272" y="8636"/>
                  </a:lnTo>
                  <a:lnTo>
                    <a:pt x="329272" y="27051"/>
                  </a:lnTo>
                  <a:lnTo>
                    <a:pt x="299186" y="27051"/>
                  </a:lnTo>
                  <a:lnTo>
                    <a:pt x="299186" y="9525"/>
                  </a:lnTo>
                  <a:lnTo>
                    <a:pt x="299948" y="3060"/>
                  </a:lnTo>
                  <a:lnTo>
                    <a:pt x="281927" y="3060"/>
                  </a:lnTo>
                  <a:lnTo>
                    <a:pt x="282689" y="10795"/>
                  </a:lnTo>
                  <a:lnTo>
                    <a:pt x="282689" y="27051"/>
                  </a:lnTo>
                  <a:lnTo>
                    <a:pt x="265544" y="27051"/>
                  </a:lnTo>
                  <a:lnTo>
                    <a:pt x="258191" y="25908"/>
                  </a:lnTo>
                  <a:lnTo>
                    <a:pt x="258191" y="43167"/>
                  </a:lnTo>
                  <a:lnTo>
                    <a:pt x="265544" y="42659"/>
                  </a:lnTo>
                  <a:lnTo>
                    <a:pt x="282689" y="42659"/>
                  </a:lnTo>
                  <a:lnTo>
                    <a:pt x="282689" y="65633"/>
                  </a:lnTo>
                  <a:lnTo>
                    <a:pt x="282308" y="70700"/>
                  </a:lnTo>
                  <a:lnTo>
                    <a:pt x="281927" y="73240"/>
                  </a:lnTo>
                  <a:lnTo>
                    <a:pt x="299694" y="73240"/>
                  </a:lnTo>
                  <a:lnTo>
                    <a:pt x="299186" y="65506"/>
                  </a:lnTo>
                  <a:lnTo>
                    <a:pt x="299186" y="42659"/>
                  </a:lnTo>
                  <a:lnTo>
                    <a:pt x="329272" y="42659"/>
                  </a:lnTo>
                  <a:lnTo>
                    <a:pt x="329272" y="47485"/>
                  </a:lnTo>
                  <a:lnTo>
                    <a:pt x="327202" y="67360"/>
                  </a:lnTo>
                  <a:lnTo>
                    <a:pt x="320802" y="81318"/>
                  </a:lnTo>
                  <a:lnTo>
                    <a:pt x="309829" y="91008"/>
                  </a:lnTo>
                  <a:lnTo>
                    <a:pt x="293979" y="98120"/>
                  </a:lnTo>
                  <a:lnTo>
                    <a:pt x="307568" y="110947"/>
                  </a:lnTo>
                  <a:lnTo>
                    <a:pt x="326428" y="99682"/>
                  </a:lnTo>
                  <a:lnTo>
                    <a:pt x="338137" y="85648"/>
                  </a:lnTo>
                  <a:lnTo>
                    <a:pt x="344093" y="68249"/>
                  </a:lnTo>
                  <a:lnTo>
                    <a:pt x="345770" y="46837"/>
                  </a:lnTo>
                  <a:lnTo>
                    <a:pt x="345770" y="42659"/>
                  </a:lnTo>
                  <a:lnTo>
                    <a:pt x="361886" y="42659"/>
                  </a:lnTo>
                  <a:lnTo>
                    <a:pt x="369125" y="43027"/>
                  </a:lnTo>
                  <a:lnTo>
                    <a:pt x="369125" y="26149"/>
                  </a:lnTo>
                  <a:close/>
                </a:path>
                <a:path w="490855" h="114934">
                  <a:moveTo>
                    <a:pt x="490664" y="13081"/>
                  </a:moveTo>
                  <a:lnTo>
                    <a:pt x="476948" y="0"/>
                  </a:lnTo>
                  <a:lnTo>
                    <a:pt x="469722" y="7899"/>
                  </a:lnTo>
                  <a:lnTo>
                    <a:pt x="460870" y="16129"/>
                  </a:lnTo>
                  <a:lnTo>
                    <a:pt x="416661" y="43256"/>
                  </a:lnTo>
                  <a:lnTo>
                    <a:pt x="385686" y="53568"/>
                  </a:lnTo>
                  <a:lnTo>
                    <a:pt x="393687" y="69557"/>
                  </a:lnTo>
                  <a:lnTo>
                    <a:pt x="405434" y="65735"/>
                  </a:lnTo>
                  <a:lnTo>
                    <a:pt x="417042" y="61277"/>
                  </a:lnTo>
                  <a:lnTo>
                    <a:pt x="428180" y="56388"/>
                  </a:lnTo>
                  <a:lnTo>
                    <a:pt x="438492" y="51282"/>
                  </a:lnTo>
                  <a:lnTo>
                    <a:pt x="438492" y="97485"/>
                  </a:lnTo>
                  <a:lnTo>
                    <a:pt x="438111" y="105486"/>
                  </a:lnTo>
                  <a:lnTo>
                    <a:pt x="437603" y="108521"/>
                  </a:lnTo>
                  <a:lnTo>
                    <a:pt x="457657" y="108521"/>
                  </a:lnTo>
                  <a:lnTo>
                    <a:pt x="456768" y="105346"/>
                  </a:lnTo>
                  <a:lnTo>
                    <a:pt x="456514" y="97485"/>
                  </a:lnTo>
                  <a:lnTo>
                    <a:pt x="456514" y="40627"/>
                  </a:lnTo>
                  <a:lnTo>
                    <a:pt x="465696" y="34239"/>
                  </a:lnTo>
                  <a:lnTo>
                    <a:pt x="474586" y="27381"/>
                  </a:lnTo>
                  <a:lnTo>
                    <a:pt x="482993" y="20256"/>
                  </a:lnTo>
                  <a:lnTo>
                    <a:pt x="490664" y="1308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162108" y="397720"/>
              <a:ext cx="116714" cy="118795"/>
            </a:xfrm>
            <a:prstGeom prst="rect">
              <a:avLst/>
            </a:prstGeom>
          </p:spPr>
        </p:pic>
      </p:grpSp>
      <p:grpSp>
        <p:nvGrpSpPr>
          <p:cNvPr id="58" name="object 58"/>
          <p:cNvGrpSpPr/>
          <p:nvPr/>
        </p:nvGrpSpPr>
        <p:grpSpPr>
          <a:xfrm>
            <a:off x="1899094" y="-1103222"/>
            <a:ext cx="807085" cy="97790"/>
            <a:chOff x="3413568" y="412047"/>
            <a:chExt cx="807085" cy="97790"/>
          </a:xfrm>
        </p:grpSpPr>
        <p:pic>
          <p:nvPicPr>
            <p:cNvPr id="59" name="object 5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413568" y="412047"/>
              <a:ext cx="213827" cy="97490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655231" y="417768"/>
              <a:ext cx="83515" cy="83515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770801" y="412047"/>
              <a:ext cx="327091" cy="97482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17243" y="434893"/>
              <a:ext cx="103073" cy="72872"/>
            </a:xfrm>
            <a:prstGeom prst="rect">
              <a:avLst/>
            </a:prstGeom>
          </p:spPr>
        </p:pic>
      </p:grpSp>
      <p:grpSp>
        <p:nvGrpSpPr>
          <p:cNvPr id="63" name="object 63"/>
          <p:cNvGrpSpPr/>
          <p:nvPr/>
        </p:nvGrpSpPr>
        <p:grpSpPr>
          <a:xfrm>
            <a:off x="2975502" y="-1117549"/>
            <a:ext cx="753110" cy="121285"/>
            <a:chOff x="4489977" y="397720"/>
            <a:chExt cx="753110" cy="121285"/>
          </a:xfrm>
        </p:grpSpPr>
        <p:sp>
          <p:nvSpPr>
            <p:cNvPr id="64" name="object 64"/>
            <p:cNvSpPr/>
            <p:nvPr/>
          </p:nvSpPr>
          <p:spPr>
            <a:xfrm>
              <a:off x="4489977" y="402404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4613046" y="400519"/>
              <a:ext cx="491490" cy="118745"/>
            </a:xfrm>
            <a:custGeom>
              <a:avLst/>
              <a:gdLst/>
              <a:ahLst/>
              <a:cxnLst/>
              <a:rect l="l" t="t" r="r" b="b"/>
              <a:pathLst>
                <a:path w="491489" h="118745">
                  <a:moveTo>
                    <a:pt x="46964" y="4699"/>
                  </a:moveTo>
                  <a:lnTo>
                    <a:pt x="32245" y="0"/>
                  </a:lnTo>
                  <a:lnTo>
                    <a:pt x="26009" y="13919"/>
                  </a:lnTo>
                  <a:lnTo>
                    <a:pt x="18262" y="27089"/>
                  </a:lnTo>
                  <a:lnTo>
                    <a:pt x="9448" y="38938"/>
                  </a:lnTo>
                  <a:lnTo>
                    <a:pt x="0" y="48856"/>
                  </a:lnTo>
                  <a:lnTo>
                    <a:pt x="2794" y="52539"/>
                  </a:lnTo>
                  <a:lnTo>
                    <a:pt x="7239" y="60667"/>
                  </a:lnTo>
                  <a:lnTo>
                    <a:pt x="8750" y="64350"/>
                  </a:lnTo>
                  <a:lnTo>
                    <a:pt x="12179" y="60921"/>
                  </a:lnTo>
                  <a:lnTo>
                    <a:pt x="15608" y="57251"/>
                  </a:lnTo>
                  <a:lnTo>
                    <a:pt x="18910" y="53060"/>
                  </a:lnTo>
                  <a:lnTo>
                    <a:pt x="18910" y="118160"/>
                  </a:lnTo>
                  <a:lnTo>
                    <a:pt x="33883" y="118160"/>
                  </a:lnTo>
                  <a:lnTo>
                    <a:pt x="33883" y="53060"/>
                  </a:lnTo>
                  <a:lnTo>
                    <a:pt x="33883" y="31229"/>
                  </a:lnTo>
                  <a:lnTo>
                    <a:pt x="37566" y="24625"/>
                  </a:lnTo>
                  <a:lnTo>
                    <a:pt x="40995" y="17995"/>
                  </a:lnTo>
                  <a:lnTo>
                    <a:pt x="44132" y="11353"/>
                  </a:lnTo>
                  <a:lnTo>
                    <a:pt x="46964" y="4699"/>
                  </a:lnTo>
                  <a:close/>
                </a:path>
                <a:path w="491489" h="118745">
                  <a:moveTo>
                    <a:pt x="120459" y="38074"/>
                  </a:moveTo>
                  <a:lnTo>
                    <a:pt x="88341" y="38074"/>
                  </a:lnTo>
                  <a:lnTo>
                    <a:pt x="88341" y="2273"/>
                  </a:lnTo>
                  <a:lnTo>
                    <a:pt x="72859" y="2273"/>
                  </a:lnTo>
                  <a:lnTo>
                    <a:pt x="72859" y="38074"/>
                  </a:lnTo>
                  <a:lnTo>
                    <a:pt x="39217" y="38074"/>
                  </a:lnTo>
                  <a:lnTo>
                    <a:pt x="39217" y="52793"/>
                  </a:lnTo>
                  <a:lnTo>
                    <a:pt x="72859" y="52793"/>
                  </a:lnTo>
                  <a:lnTo>
                    <a:pt x="72859" y="99009"/>
                  </a:lnTo>
                  <a:lnTo>
                    <a:pt x="42392" y="99009"/>
                  </a:lnTo>
                  <a:lnTo>
                    <a:pt x="42392" y="113461"/>
                  </a:lnTo>
                  <a:lnTo>
                    <a:pt x="118300" y="113461"/>
                  </a:lnTo>
                  <a:lnTo>
                    <a:pt x="118300" y="99009"/>
                  </a:lnTo>
                  <a:lnTo>
                    <a:pt x="88341" y="99009"/>
                  </a:lnTo>
                  <a:lnTo>
                    <a:pt x="88341" y="52793"/>
                  </a:lnTo>
                  <a:lnTo>
                    <a:pt x="120459" y="52793"/>
                  </a:lnTo>
                  <a:lnTo>
                    <a:pt x="120459" y="38074"/>
                  </a:lnTo>
                  <a:close/>
                </a:path>
                <a:path w="491489" h="118745">
                  <a:moveTo>
                    <a:pt x="245808" y="96837"/>
                  </a:moveTo>
                  <a:lnTo>
                    <a:pt x="192112" y="96837"/>
                  </a:lnTo>
                  <a:lnTo>
                    <a:pt x="192112" y="52387"/>
                  </a:lnTo>
                  <a:lnTo>
                    <a:pt x="236918" y="52387"/>
                  </a:lnTo>
                  <a:lnTo>
                    <a:pt x="236918" y="37147"/>
                  </a:lnTo>
                  <a:lnTo>
                    <a:pt x="192112" y="37147"/>
                  </a:lnTo>
                  <a:lnTo>
                    <a:pt x="192112" y="1587"/>
                  </a:lnTo>
                  <a:lnTo>
                    <a:pt x="175869" y="1587"/>
                  </a:lnTo>
                  <a:lnTo>
                    <a:pt x="175869" y="37147"/>
                  </a:lnTo>
                  <a:lnTo>
                    <a:pt x="175869" y="52387"/>
                  </a:lnTo>
                  <a:lnTo>
                    <a:pt x="175869" y="96837"/>
                  </a:lnTo>
                  <a:lnTo>
                    <a:pt x="130429" y="96837"/>
                  </a:lnTo>
                  <a:lnTo>
                    <a:pt x="130429" y="112077"/>
                  </a:lnTo>
                  <a:lnTo>
                    <a:pt x="245808" y="112077"/>
                  </a:lnTo>
                  <a:lnTo>
                    <a:pt x="245808" y="96837"/>
                  </a:lnTo>
                  <a:close/>
                </a:path>
                <a:path w="491489" h="118745">
                  <a:moveTo>
                    <a:pt x="369887" y="30454"/>
                  </a:moveTo>
                  <a:lnTo>
                    <a:pt x="366458" y="31089"/>
                  </a:lnTo>
                  <a:lnTo>
                    <a:pt x="362648" y="31356"/>
                  </a:lnTo>
                  <a:lnTo>
                    <a:pt x="346532" y="31356"/>
                  </a:lnTo>
                  <a:lnTo>
                    <a:pt x="346532" y="12941"/>
                  </a:lnTo>
                  <a:lnTo>
                    <a:pt x="347421" y="6210"/>
                  </a:lnTo>
                  <a:lnTo>
                    <a:pt x="329272" y="6210"/>
                  </a:lnTo>
                  <a:lnTo>
                    <a:pt x="330034" y="12941"/>
                  </a:lnTo>
                  <a:lnTo>
                    <a:pt x="330034" y="31356"/>
                  </a:lnTo>
                  <a:lnTo>
                    <a:pt x="299948" y="31356"/>
                  </a:lnTo>
                  <a:lnTo>
                    <a:pt x="299948" y="13830"/>
                  </a:lnTo>
                  <a:lnTo>
                    <a:pt x="300710" y="7366"/>
                  </a:lnTo>
                  <a:lnTo>
                    <a:pt x="282689" y="7366"/>
                  </a:lnTo>
                  <a:lnTo>
                    <a:pt x="283451" y="15100"/>
                  </a:lnTo>
                  <a:lnTo>
                    <a:pt x="283451" y="31356"/>
                  </a:lnTo>
                  <a:lnTo>
                    <a:pt x="266306" y="31356"/>
                  </a:lnTo>
                  <a:lnTo>
                    <a:pt x="258953" y="30213"/>
                  </a:lnTo>
                  <a:lnTo>
                    <a:pt x="258953" y="47472"/>
                  </a:lnTo>
                  <a:lnTo>
                    <a:pt x="266306" y="46964"/>
                  </a:lnTo>
                  <a:lnTo>
                    <a:pt x="283451" y="46964"/>
                  </a:lnTo>
                  <a:lnTo>
                    <a:pt x="283451" y="69938"/>
                  </a:lnTo>
                  <a:lnTo>
                    <a:pt x="283070" y="75006"/>
                  </a:lnTo>
                  <a:lnTo>
                    <a:pt x="282689" y="77546"/>
                  </a:lnTo>
                  <a:lnTo>
                    <a:pt x="300456" y="77546"/>
                  </a:lnTo>
                  <a:lnTo>
                    <a:pt x="299948" y="69811"/>
                  </a:lnTo>
                  <a:lnTo>
                    <a:pt x="299948" y="46964"/>
                  </a:lnTo>
                  <a:lnTo>
                    <a:pt x="330034" y="46964"/>
                  </a:lnTo>
                  <a:lnTo>
                    <a:pt x="330034" y="51790"/>
                  </a:lnTo>
                  <a:lnTo>
                    <a:pt x="327964" y="71666"/>
                  </a:lnTo>
                  <a:lnTo>
                    <a:pt x="321576" y="85623"/>
                  </a:lnTo>
                  <a:lnTo>
                    <a:pt x="310591" y="95313"/>
                  </a:lnTo>
                  <a:lnTo>
                    <a:pt x="294741" y="102425"/>
                  </a:lnTo>
                  <a:lnTo>
                    <a:pt x="308330" y="115252"/>
                  </a:lnTo>
                  <a:lnTo>
                    <a:pt x="327202" y="103987"/>
                  </a:lnTo>
                  <a:lnTo>
                    <a:pt x="338899" y="89954"/>
                  </a:lnTo>
                  <a:lnTo>
                    <a:pt x="344855" y="72555"/>
                  </a:lnTo>
                  <a:lnTo>
                    <a:pt x="346532" y="51142"/>
                  </a:lnTo>
                  <a:lnTo>
                    <a:pt x="346532" y="46964"/>
                  </a:lnTo>
                  <a:lnTo>
                    <a:pt x="362648" y="46964"/>
                  </a:lnTo>
                  <a:lnTo>
                    <a:pt x="369887" y="47332"/>
                  </a:lnTo>
                  <a:lnTo>
                    <a:pt x="369887" y="30454"/>
                  </a:lnTo>
                  <a:close/>
                </a:path>
                <a:path w="491489" h="118745">
                  <a:moveTo>
                    <a:pt x="491426" y="17386"/>
                  </a:moveTo>
                  <a:lnTo>
                    <a:pt x="477710" y="4305"/>
                  </a:lnTo>
                  <a:lnTo>
                    <a:pt x="470484" y="12204"/>
                  </a:lnTo>
                  <a:lnTo>
                    <a:pt x="461632" y="20434"/>
                  </a:lnTo>
                  <a:lnTo>
                    <a:pt x="417423" y="47561"/>
                  </a:lnTo>
                  <a:lnTo>
                    <a:pt x="386448" y="57873"/>
                  </a:lnTo>
                  <a:lnTo>
                    <a:pt x="394449" y="73863"/>
                  </a:lnTo>
                  <a:lnTo>
                    <a:pt x="406196" y="70040"/>
                  </a:lnTo>
                  <a:lnTo>
                    <a:pt x="417804" y="65582"/>
                  </a:lnTo>
                  <a:lnTo>
                    <a:pt x="428942" y="60693"/>
                  </a:lnTo>
                  <a:lnTo>
                    <a:pt x="439254" y="55587"/>
                  </a:lnTo>
                  <a:lnTo>
                    <a:pt x="439254" y="101790"/>
                  </a:lnTo>
                  <a:lnTo>
                    <a:pt x="438873" y="109791"/>
                  </a:lnTo>
                  <a:lnTo>
                    <a:pt x="438365" y="112826"/>
                  </a:lnTo>
                  <a:lnTo>
                    <a:pt x="458419" y="112826"/>
                  </a:lnTo>
                  <a:lnTo>
                    <a:pt x="457530" y="109651"/>
                  </a:lnTo>
                  <a:lnTo>
                    <a:pt x="457276" y="101790"/>
                  </a:lnTo>
                  <a:lnTo>
                    <a:pt x="457276" y="44932"/>
                  </a:lnTo>
                  <a:lnTo>
                    <a:pt x="466458" y="38544"/>
                  </a:lnTo>
                  <a:lnTo>
                    <a:pt x="475361" y="31686"/>
                  </a:lnTo>
                  <a:lnTo>
                    <a:pt x="483755" y="24561"/>
                  </a:lnTo>
                  <a:lnTo>
                    <a:pt x="491426" y="17386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6" name="object 6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125746" y="397720"/>
              <a:ext cx="116714" cy="118795"/>
            </a:xfrm>
            <a:prstGeom prst="rect">
              <a:avLst/>
            </a:prstGeom>
          </p:spPr>
        </p:pic>
      </p:grpSp>
      <p:grpSp>
        <p:nvGrpSpPr>
          <p:cNvPr id="67" name="object 67"/>
          <p:cNvGrpSpPr/>
          <p:nvPr/>
        </p:nvGrpSpPr>
        <p:grpSpPr>
          <a:xfrm>
            <a:off x="3864132" y="-1103222"/>
            <a:ext cx="847090" cy="97790"/>
            <a:chOff x="5378607" y="412047"/>
            <a:chExt cx="847090" cy="97790"/>
          </a:xfrm>
        </p:grpSpPr>
        <p:pic>
          <p:nvPicPr>
            <p:cNvPr id="68" name="object 6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378607" y="412056"/>
              <a:ext cx="254463" cy="97485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660144" y="417768"/>
              <a:ext cx="83515" cy="83515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775714" y="412047"/>
              <a:ext cx="327091" cy="97482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122155" y="434893"/>
              <a:ext cx="103073" cy="72872"/>
            </a:xfrm>
            <a:prstGeom prst="rect">
              <a:avLst/>
            </a:prstGeom>
          </p:spPr>
        </p:pic>
      </p:grpSp>
      <p:grpSp>
        <p:nvGrpSpPr>
          <p:cNvPr id="72" name="object 72"/>
          <p:cNvGrpSpPr/>
          <p:nvPr/>
        </p:nvGrpSpPr>
        <p:grpSpPr>
          <a:xfrm>
            <a:off x="105526" y="-490256"/>
            <a:ext cx="3081655" cy="110489"/>
            <a:chOff x="1620000" y="1025013"/>
            <a:chExt cx="3081655" cy="110489"/>
          </a:xfrm>
        </p:grpSpPr>
        <p:sp>
          <p:nvSpPr>
            <p:cNvPr id="73" name="object 73"/>
            <p:cNvSpPr/>
            <p:nvPr/>
          </p:nvSpPr>
          <p:spPr>
            <a:xfrm>
              <a:off x="1632700" y="1080004"/>
              <a:ext cx="3056255" cy="0"/>
            </a:xfrm>
            <a:custGeom>
              <a:avLst/>
              <a:gdLst/>
              <a:ahLst/>
              <a:cxnLst/>
              <a:rect l="l" t="t" r="r" b="b"/>
              <a:pathLst>
                <a:path w="3056254">
                  <a:moveTo>
                    <a:pt x="0" y="0"/>
                  </a:moveTo>
                  <a:lnTo>
                    <a:pt x="3056204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619999" y="1025016"/>
              <a:ext cx="3081655" cy="110489"/>
            </a:xfrm>
            <a:custGeom>
              <a:avLst/>
              <a:gdLst/>
              <a:ahLst/>
              <a:cxnLst/>
              <a:rect l="l" t="t" r="r" b="b"/>
              <a:pathLst>
                <a:path w="3081654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081654" h="110490">
                  <a:moveTo>
                    <a:pt x="3081591" y="54991"/>
                  </a:moveTo>
                  <a:lnTo>
                    <a:pt x="2986341" y="0"/>
                  </a:lnTo>
                  <a:lnTo>
                    <a:pt x="2986341" y="109982"/>
                  </a:lnTo>
                  <a:lnTo>
                    <a:pt x="3081591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5" name="object 75"/>
          <p:cNvGrpSpPr/>
          <p:nvPr/>
        </p:nvGrpSpPr>
        <p:grpSpPr>
          <a:xfrm>
            <a:off x="1147743" y="-906465"/>
            <a:ext cx="991235" cy="190500"/>
            <a:chOff x="2662217" y="608804"/>
            <a:chExt cx="991235" cy="190500"/>
          </a:xfrm>
        </p:grpSpPr>
        <p:pic>
          <p:nvPicPr>
            <p:cNvPr id="76" name="object 7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662217" y="608804"/>
              <a:ext cx="273570" cy="190294"/>
            </a:xfrm>
            <a:prstGeom prst="rect">
              <a:avLst/>
            </a:prstGeom>
          </p:spPr>
        </p:pic>
        <p:sp>
          <p:nvSpPr>
            <p:cNvPr id="77" name="object 77"/>
            <p:cNvSpPr/>
            <p:nvPr/>
          </p:nvSpPr>
          <p:spPr>
            <a:xfrm>
              <a:off x="2967514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89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46" y="46897"/>
                  </a:lnTo>
                  <a:lnTo>
                    <a:pt x="39852" y="41725"/>
                  </a:lnTo>
                  <a:lnTo>
                    <a:pt x="44734" y="33982"/>
                  </a:lnTo>
                  <a:lnTo>
                    <a:pt x="46494" y="24383"/>
                  </a:lnTo>
                  <a:lnTo>
                    <a:pt x="44734" y="14680"/>
                  </a:lnTo>
                  <a:lnTo>
                    <a:pt x="39852" y="6953"/>
                  </a:lnTo>
                  <a:lnTo>
                    <a:pt x="32446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" name="object 7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044570" y="608808"/>
              <a:ext cx="126682" cy="190284"/>
            </a:xfrm>
            <a:prstGeom prst="rect">
              <a:avLst/>
            </a:prstGeom>
          </p:spPr>
        </p:pic>
        <p:pic>
          <p:nvPicPr>
            <p:cNvPr id="79" name="object 7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201701" y="649710"/>
              <a:ext cx="206286" cy="145821"/>
            </a:xfrm>
            <a:prstGeom prst="rect">
              <a:avLst/>
            </a:prstGeom>
          </p:spPr>
        </p:pic>
        <p:pic>
          <p:nvPicPr>
            <p:cNvPr id="80" name="object 8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446555" y="649710"/>
              <a:ext cx="206286" cy="145821"/>
            </a:xfrm>
            <a:prstGeom prst="rect">
              <a:avLst/>
            </a:prstGeom>
          </p:spPr>
        </p:pic>
      </p:grpSp>
      <p:grpSp>
        <p:nvGrpSpPr>
          <p:cNvPr id="81" name="object 81"/>
          <p:cNvGrpSpPr/>
          <p:nvPr/>
        </p:nvGrpSpPr>
        <p:grpSpPr>
          <a:xfrm>
            <a:off x="2650289" y="-621385"/>
            <a:ext cx="499745" cy="118745"/>
            <a:chOff x="4164763" y="893884"/>
            <a:chExt cx="499745" cy="118745"/>
          </a:xfrm>
        </p:grpSpPr>
        <p:pic>
          <p:nvPicPr>
            <p:cNvPr id="82" name="object 82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164763" y="893884"/>
              <a:ext cx="119570" cy="118287"/>
            </a:xfrm>
            <a:prstGeom prst="rect">
              <a:avLst/>
            </a:prstGeom>
          </p:spPr>
        </p:pic>
        <p:pic>
          <p:nvPicPr>
            <p:cNvPr id="83" name="object 83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312711" y="898568"/>
              <a:ext cx="79705" cy="110947"/>
            </a:xfrm>
            <a:prstGeom prst="rect">
              <a:avLst/>
            </a:prstGeom>
          </p:spPr>
        </p:pic>
        <p:sp>
          <p:nvSpPr>
            <p:cNvPr id="84" name="object 84"/>
            <p:cNvSpPr/>
            <p:nvPr/>
          </p:nvSpPr>
          <p:spPr>
            <a:xfrm>
              <a:off x="4417746" y="894015"/>
              <a:ext cx="247015" cy="118745"/>
            </a:xfrm>
            <a:custGeom>
              <a:avLst/>
              <a:gdLst/>
              <a:ahLst/>
              <a:cxnLst/>
              <a:rect l="l" t="t" r="r" b="b"/>
              <a:pathLst>
                <a:path w="247014" h="118744">
                  <a:moveTo>
                    <a:pt x="32740" y="59143"/>
                  </a:moveTo>
                  <a:lnTo>
                    <a:pt x="18402" y="59143"/>
                  </a:lnTo>
                  <a:lnTo>
                    <a:pt x="18402" y="117919"/>
                  </a:lnTo>
                  <a:lnTo>
                    <a:pt x="32740" y="117919"/>
                  </a:lnTo>
                  <a:lnTo>
                    <a:pt x="32740" y="59143"/>
                  </a:lnTo>
                  <a:close/>
                </a:path>
                <a:path w="247014" h="118744">
                  <a:moveTo>
                    <a:pt x="44678" y="4699"/>
                  </a:moveTo>
                  <a:lnTo>
                    <a:pt x="30581" y="0"/>
                  </a:lnTo>
                  <a:lnTo>
                    <a:pt x="24612" y="13373"/>
                  </a:lnTo>
                  <a:lnTo>
                    <a:pt x="17246" y="26047"/>
                  </a:lnTo>
                  <a:lnTo>
                    <a:pt x="8902" y="37439"/>
                  </a:lnTo>
                  <a:lnTo>
                    <a:pt x="0" y="46964"/>
                  </a:lnTo>
                  <a:lnTo>
                    <a:pt x="2527" y="50634"/>
                  </a:lnTo>
                  <a:lnTo>
                    <a:pt x="6591" y="59016"/>
                  </a:lnTo>
                  <a:lnTo>
                    <a:pt x="7988" y="62699"/>
                  </a:lnTo>
                  <a:lnTo>
                    <a:pt x="11544" y="59143"/>
                  </a:lnTo>
                  <a:lnTo>
                    <a:pt x="14922" y="55283"/>
                  </a:lnTo>
                  <a:lnTo>
                    <a:pt x="18402" y="50774"/>
                  </a:lnTo>
                  <a:lnTo>
                    <a:pt x="18402" y="59016"/>
                  </a:lnTo>
                  <a:lnTo>
                    <a:pt x="32740" y="59016"/>
                  </a:lnTo>
                  <a:lnTo>
                    <a:pt x="32740" y="50774"/>
                  </a:lnTo>
                  <a:lnTo>
                    <a:pt x="32740" y="29197"/>
                  </a:lnTo>
                  <a:lnTo>
                    <a:pt x="36080" y="23139"/>
                  </a:lnTo>
                  <a:lnTo>
                    <a:pt x="39192" y="16992"/>
                  </a:lnTo>
                  <a:lnTo>
                    <a:pt x="42062" y="10833"/>
                  </a:lnTo>
                  <a:lnTo>
                    <a:pt x="44678" y="4699"/>
                  </a:lnTo>
                  <a:close/>
                </a:path>
                <a:path w="247014" h="118744">
                  <a:moveTo>
                    <a:pt x="53708" y="59143"/>
                  </a:moveTo>
                  <a:lnTo>
                    <a:pt x="53682" y="59016"/>
                  </a:lnTo>
                  <a:lnTo>
                    <a:pt x="32740" y="59016"/>
                  </a:lnTo>
                  <a:lnTo>
                    <a:pt x="32740" y="59143"/>
                  </a:lnTo>
                  <a:lnTo>
                    <a:pt x="53708" y="59143"/>
                  </a:lnTo>
                  <a:close/>
                </a:path>
                <a:path w="247014" h="118744">
                  <a:moveTo>
                    <a:pt x="68097" y="59016"/>
                  </a:moveTo>
                  <a:lnTo>
                    <a:pt x="67335" y="55283"/>
                  </a:lnTo>
                  <a:lnTo>
                    <a:pt x="64223" y="42646"/>
                  </a:lnTo>
                  <a:lnTo>
                    <a:pt x="50634" y="45059"/>
                  </a:lnTo>
                  <a:lnTo>
                    <a:pt x="53492" y="57937"/>
                  </a:lnTo>
                  <a:lnTo>
                    <a:pt x="53619" y="58699"/>
                  </a:lnTo>
                  <a:lnTo>
                    <a:pt x="53682" y="59016"/>
                  </a:lnTo>
                  <a:lnTo>
                    <a:pt x="68097" y="59016"/>
                  </a:lnTo>
                  <a:close/>
                </a:path>
                <a:path w="247014" h="118744">
                  <a:moveTo>
                    <a:pt x="73240" y="91516"/>
                  </a:moveTo>
                  <a:lnTo>
                    <a:pt x="72059" y="80886"/>
                  </a:lnTo>
                  <a:lnTo>
                    <a:pt x="70015" y="68414"/>
                  </a:lnTo>
                  <a:lnTo>
                    <a:pt x="68122" y="59143"/>
                  </a:lnTo>
                  <a:lnTo>
                    <a:pt x="53708" y="59143"/>
                  </a:lnTo>
                  <a:lnTo>
                    <a:pt x="55829" y="71348"/>
                  </a:lnTo>
                  <a:lnTo>
                    <a:pt x="57480" y="84023"/>
                  </a:lnTo>
                  <a:lnTo>
                    <a:pt x="58254" y="94691"/>
                  </a:lnTo>
                  <a:lnTo>
                    <a:pt x="73240" y="91516"/>
                  </a:lnTo>
                  <a:close/>
                </a:path>
                <a:path w="247014" h="118744">
                  <a:moveTo>
                    <a:pt x="90551" y="59016"/>
                  </a:moveTo>
                  <a:lnTo>
                    <a:pt x="68097" y="59016"/>
                  </a:lnTo>
                  <a:lnTo>
                    <a:pt x="68122" y="59143"/>
                  </a:lnTo>
                  <a:lnTo>
                    <a:pt x="90525" y="59143"/>
                  </a:lnTo>
                  <a:lnTo>
                    <a:pt x="90551" y="59016"/>
                  </a:lnTo>
                  <a:close/>
                </a:path>
                <a:path w="247014" h="118744">
                  <a:moveTo>
                    <a:pt x="109664" y="44551"/>
                  </a:moveTo>
                  <a:lnTo>
                    <a:pt x="93167" y="41884"/>
                  </a:lnTo>
                  <a:lnTo>
                    <a:pt x="91236" y="55283"/>
                  </a:lnTo>
                  <a:lnTo>
                    <a:pt x="91109" y="56146"/>
                  </a:lnTo>
                  <a:lnTo>
                    <a:pt x="90614" y="58699"/>
                  </a:lnTo>
                  <a:lnTo>
                    <a:pt x="90551" y="59016"/>
                  </a:lnTo>
                  <a:lnTo>
                    <a:pt x="106527" y="59016"/>
                  </a:lnTo>
                  <a:lnTo>
                    <a:pt x="109562" y="45059"/>
                  </a:lnTo>
                  <a:lnTo>
                    <a:pt x="109664" y="44551"/>
                  </a:lnTo>
                  <a:close/>
                </a:path>
                <a:path w="247014" h="118744">
                  <a:moveTo>
                    <a:pt x="118668" y="22593"/>
                  </a:moveTo>
                  <a:lnTo>
                    <a:pt x="86944" y="22593"/>
                  </a:lnTo>
                  <a:lnTo>
                    <a:pt x="86944" y="1397"/>
                  </a:lnTo>
                  <a:lnTo>
                    <a:pt x="71716" y="1397"/>
                  </a:lnTo>
                  <a:lnTo>
                    <a:pt x="71716" y="22593"/>
                  </a:lnTo>
                  <a:lnTo>
                    <a:pt x="41884" y="22593"/>
                  </a:lnTo>
                  <a:lnTo>
                    <a:pt x="41884" y="36931"/>
                  </a:lnTo>
                  <a:lnTo>
                    <a:pt x="118668" y="36931"/>
                  </a:lnTo>
                  <a:lnTo>
                    <a:pt x="118668" y="22593"/>
                  </a:lnTo>
                  <a:close/>
                </a:path>
                <a:path w="247014" h="118744">
                  <a:moveTo>
                    <a:pt x="121335" y="98742"/>
                  </a:moveTo>
                  <a:lnTo>
                    <a:pt x="95567" y="98742"/>
                  </a:lnTo>
                  <a:lnTo>
                    <a:pt x="99352" y="86601"/>
                  </a:lnTo>
                  <a:lnTo>
                    <a:pt x="103098" y="72974"/>
                  </a:lnTo>
                  <a:lnTo>
                    <a:pt x="106502" y="59143"/>
                  </a:lnTo>
                  <a:lnTo>
                    <a:pt x="90525" y="59143"/>
                  </a:lnTo>
                  <a:lnTo>
                    <a:pt x="88138" y="71348"/>
                  </a:lnTo>
                  <a:lnTo>
                    <a:pt x="84683" y="85852"/>
                  </a:lnTo>
                  <a:lnTo>
                    <a:pt x="80975" y="98742"/>
                  </a:lnTo>
                  <a:lnTo>
                    <a:pt x="39344" y="98742"/>
                  </a:lnTo>
                  <a:lnTo>
                    <a:pt x="39344" y="112966"/>
                  </a:lnTo>
                  <a:lnTo>
                    <a:pt x="121335" y="112966"/>
                  </a:lnTo>
                  <a:lnTo>
                    <a:pt x="121335" y="98742"/>
                  </a:lnTo>
                  <a:close/>
                </a:path>
                <a:path w="247014" h="118744">
                  <a:moveTo>
                    <a:pt x="244030" y="37185"/>
                  </a:moveTo>
                  <a:lnTo>
                    <a:pt x="196430" y="37185"/>
                  </a:lnTo>
                  <a:lnTo>
                    <a:pt x="197078" y="32219"/>
                  </a:lnTo>
                  <a:lnTo>
                    <a:pt x="239204" y="32219"/>
                  </a:lnTo>
                  <a:lnTo>
                    <a:pt x="239204" y="22085"/>
                  </a:lnTo>
                  <a:lnTo>
                    <a:pt x="239204" y="14592"/>
                  </a:lnTo>
                  <a:lnTo>
                    <a:pt x="239204" y="4686"/>
                  </a:lnTo>
                  <a:lnTo>
                    <a:pt x="223977" y="4686"/>
                  </a:lnTo>
                  <a:lnTo>
                    <a:pt x="223977" y="14592"/>
                  </a:lnTo>
                  <a:lnTo>
                    <a:pt x="223977" y="22085"/>
                  </a:lnTo>
                  <a:lnTo>
                    <a:pt x="209257" y="22085"/>
                  </a:lnTo>
                  <a:lnTo>
                    <a:pt x="209257" y="14592"/>
                  </a:lnTo>
                  <a:lnTo>
                    <a:pt x="223977" y="14592"/>
                  </a:lnTo>
                  <a:lnTo>
                    <a:pt x="223977" y="4686"/>
                  </a:lnTo>
                  <a:lnTo>
                    <a:pt x="195414" y="4686"/>
                  </a:lnTo>
                  <a:lnTo>
                    <a:pt x="195414" y="14592"/>
                  </a:lnTo>
                  <a:lnTo>
                    <a:pt x="195414" y="22085"/>
                  </a:lnTo>
                  <a:lnTo>
                    <a:pt x="181076" y="22085"/>
                  </a:lnTo>
                  <a:lnTo>
                    <a:pt x="181076" y="14592"/>
                  </a:lnTo>
                  <a:lnTo>
                    <a:pt x="195414" y="14592"/>
                  </a:lnTo>
                  <a:lnTo>
                    <a:pt x="195414" y="4686"/>
                  </a:lnTo>
                  <a:lnTo>
                    <a:pt x="167373" y="4686"/>
                  </a:lnTo>
                  <a:lnTo>
                    <a:pt x="167373" y="14592"/>
                  </a:lnTo>
                  <a:lnTo>
                    <a:pt x="167373" y="22085"/>
                  </a:lnTo>
                  <a:lnTo>
                    <a:pt x="153289" y="22085"/>
                  </a:lnTo>
                  <a:lnTo>
                    <a:pt x="153289" y="14592"/>
                  </a:lnTo>
                  <a:lnTo>
                    <a:pt x="167373" y="14592"/>
                  </a:lnTo>
                  <a:lnTo>
                    <a:pt x="167373" y="4686"/>
                  </a:lnTo>
                  <a:lnTo>
                    <a:pt x="138811" y="4686"/>
                  </a:lnTo>
                  <a:lnTo>
                    <a:pt x="138811" y="32219"/>
                  </a:lnTo>
                  <a:lnTo>
                    <a:pt x="181965" y="32219"/>
                  </a:lnTo>
                  <a:lnTo>
                    <a:pt x="181584" y="37185"/>
                  </a:lnTo>
                  <a:lnTo>
                    <a:pt x="132969" y="37185"/>
                  </a:lnTo>
                  <a:lnTo>
                    <a:pt x="132969" y="48221"/>
                  </a:lnTo>
                  <a:lnTo>
                    <a:pt x="180187" y="48221"/>
                  </a:lnTo>
                  <a:lnTo>
                    <a:pt x="179933" y="49999"/>
                  </a:lnTo>
                  <a:lnTo>
                    <a:pt x="179425" y="53174"/>
                  </a:lnTo>
                  <a:lnTo>
                    <a:pt x="163436" y="53174"/>
                  </a:lnTo>
                  <a:lnTo>
                    <a:pt x="163436" y="97599"/>
                  </a:lnTo>
                  <a:lnTo>
                    <a:pt x="234899" y="97599"/>
                  </a:lnTo>
                  <a:lnTo>
                    <a:pt x="234899" y="89598"/>
                  </a:lnTo>
                  <a:lnTo>
                    <a:pt x="234899" y="85039"/>
                  </a:lnTo>
                  <a:lnTo>
                    <a:pt x="234899" y="53174"/>
                  </a:lnTo>
                  <a:lnTo>
                    <a:pt x="220306" y="53174"/>
                  </a:lnTo>
                  <a:lnTo>
                    <a:pt x="220306" y="89598"/>
                  </a:lnTo>
                  <a:lnTo>
                    <a:pt x="177533" y="89598"/>
                  </a:lnTo>
                  <a:lnTo>
                    <a:pt x="177533" y="85039"/>
                  </a:lnTo>
                  <a:lnTo>
                    <a:pt x="220306" y="85039"/>
                  </a:lnTo>
                  <a:lnTo>
                    <a:pt x="220306" y="77546"/>
                  </a:lnTo>
                  <a:lnTo>
                    <a:pt x="177533" y="77546"/>
                  </a:lnTo>
                  <a:lnTo>
                    <a:pt x="177533" y="73101"/>
                  </a:lnTo>
                  <a:lnTo>
                    <a:pt x="220306" y="73101"/>
                  </a:lnTo>
                  <a:lnTo>
                    <a:pt x="220306" y="65493"/>
                  </a:lnTo>
                  <a:lnTo>
                    <a:pt x="177533" y="65493"/>
                  </a:lnTo>
                  <a:lnTo>
                    <a:pt x="177533" y="61175"/>
                  </a:lnTo>
                  <a:lnTo>
                    <a:pt x="220306" y="61175"/>
                  </a:lnTo>
                  <a:lnTo>
                    <a:pt x="220306" y="53174"/>
                  </a:lnTo>
                  <a:lnTo>
                    <a:pt x="194030" y="53174"/>
                  </a:lnTo>
                  <a:lnTo>
                    <a:pt x="194919" y="48221"/>
                  </a:lnTo>
                  <a:lnTo>
                    <a:pt x="244030" y="48221"/>
                  </a:lnTo>
                  <a:lnTo>
                    <a:pt x="244030" y="37185"/>
                  </a:lnTo>
                  <a:close/>
                </a:path>
                <a:path w="247014" h="118744">
                  <a:moveTo>
                    <a:pt x="246697" y="102425"/>
                  </a:moveTo>
                  <a:lnTo>
                    <a:pt x="155054" y="102425"/>
                  </a:lnTo>
                  <a:lnTo>
                    <a:pt x="155054" y="54952"/>
                  </a:lnTo>
                  <a:lnTo>
                    <a:pt x="139700" y="54952"/>
                  </a:lnTo>
                  <a:lnTo>
                    <a:pt x="139700" y="118427"/>
                  </a:lnTo>
                  <a:lnTo>
                    <a:pt x="155054" y="118427"/>
                  </a:lnTo>
                  <a:lnTo>
                    <a:pt x="155054" y="113842"/>
                  </a:lnTo>
                  <a:lnTo>
                    <a:pt x="246697" y="113842"/>
                  </a:lnTo>
                  <a:lnTo>
                    <a:pt x="246697" y="102425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5" name="object 85"/>
          <p:cNvGrpSpPr/>
          <p:nvPr/>
        </p:nvGrpSpPr>
        <p:grpSpPr>
          <a:xfrm>
            <a:off x="3239527" y="-623175"/>
            <a:ext cx="466725" cy="121920"/>
            <a:chOff x="4754001" y="892094"/>
            <a:chExt cx="466725" cy="121920"/>
          </a:xfrm>
        </p:grpSpPr>
        <p:pic>
          <p:nvPicPr>
            <p:cNvPr id="86" name="object 86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4754001" y="892098"/>
              <a:ext cx="292332" cy="121856"/>
            </a:xfrm>
            <a:prstGeom prst="rect">
              <a:avLst/>
            </a:prstGeom>
          </p:spPr>
        </p:pic>
        <p:pic>
          <p:nvPicPr>
            <p:cNvPr id="87" name="object 87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074711" y="898568"/>
              <a:ext cx="79705" cy="110947"/>
            </a:xfrm>
            <a:prstGeom prst="rect">
              <a:avLst/>
            </a:prstGeom>
          </p:spPr>
        </p:pic>
        <p:sp>
          <p:nvSpPr>
            <p:cNvPr id="88" name="object 88"/>
            <p:cNvSpPr/>
            <p:nvPr/>
          </p:nvSpPr>
          <p:spPr>
            <a:xfrm>
              <a:off x="5183555" y="892094"/>
              <a:ext cx="37465" cy="121920"/>
            </a:xfrm>
            <a:custGeom>
              <a:avLst/>
              <a:gdLst/>
              <a:ahLst/>
              <a:cxnLst/>
              <a:rect l="l" t="t" r="r" b="b"/>
              <a:pathLst>
                <a:path w="37464" h="121919">
                  <a:moveTo>
                    <a:pt x="12064" y="0"/>
                  </a:moveTo>
                  <a:lnTo>
                    <a:pt x="0" y="5334"/>
                  </a:lnTo>
                  <a:lnTo>
                    <a:pt x="8907" y="16380"/>
                  </a:lnTo>
                  <a:lnTo>
                    <a:pt x="16122" y="29138"/>
                  </a:lnTo>
                  <a:lnTo>
                    <a:pt x="20956" y="43894"/>
                  </a:lnTo>
                  <a:lnTo>
                    <a:pt x="22720" y="60934"/>
                  </a:lnTo>
                  <a:lnTo>
                    <a:pt x="20956" y="77975"/>
                  </a:lnTo>
                  <a:lnTo>
                    <a:pt x="16122" y="92730"/>
                  </a:lnTo>
                  <a:lnTo>
                    <a:pt x="8907" y="105488"/>
                  </a:lnTo>
                  <a:lnTo>
                    <a:pt x="0" y="116535"/>
                  </a:lnTo>
                  <a:lnTo>
                    <a:pt x="12064" y="121856"/>
                  </a:lnTo>
                  <a:lnTo>
                    <a:pt x="21753" y="110483"/>
                  </a:lnTo>
                  <a:lnTo>
                    <a:pt x="29706" y="96539"/>
                  </a:lnTo>
                  <a:lnTo>
                    <a:pt x="35091" y="80022"/>
                  </a:lnTo>
                  <a:lnTo>
                    <a:pt x="37071" y="60934"/>
                  </a:lnTo>
                  <a:lnTo>
                    <a:pt x="35091" y="41846"/>
                  </a:lnTo>
                  <a:lnTo>
                    <a:pt x="29706" y="25328"/>
                  </a:lnTo>
                  <a:lnTo>
                    <a:pt x="21753" y="11380"/>
                  </a:lnTo>
                  <a:lnTo>
                    <a:pt x="1206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9" name="object 89"/>
          <p:cNvGrpSpPr/>
          <p:nvPr/>
        </p:nvGrpSpPr>
        <p:grpSpPr>
          <a:xfrm>
            <a:off x="3187125" y="-490256"/>
            <a:ext cx="3081655" cy="110489"/>
            <a:chOff x="4701599" y="1025013"/>
            <a:chExt cx="3081655" cy="110489"/>
          </a:xfrm>
        </p:grpSpPr>
        <p:sp>
          <p:nvSpPr>
            <p:cNvPr id="90" name="object 90"/>
            <p:cNvSpPr/>
            <p:nvPr/>
          </p:nvSpPr>
          <p:spPr>
            <a:xfrm>
              <a:off x="4765099" y="1080004"/>
              <a:ext cx="2954655" cy="0"/>
            </a:xfrm>
            <a:custGeom>
              <a:avLst/>
              <a:gdLst/>
              <a:ahLst/>
              <a:cxnLst/>
              <a:rect l="l" t="t" r="r" b="b"/>
              <a:pathLst>
                <a:path w="2954654">
                  <a:moveTo>
                    <a:pt x="0" y="0"/>
                  </a:moveTo>
                  <a:lnTo>
                    <a:pt x="2954604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4701591" y="1025016"/>
              <a:ext cx="3081655" cy="110489"/>
            </a:xfrm>
            <a:custGeom>
              <a:avLst/>
              <a:gdLst/>
              <a:ahLst/>
              <a:cxnLst/>
              <a:rect l="l" t="t" r="r" b="b"/>
              <a:pathLst>
                <a:path w="3081654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081654" h="110490">
                  <a:moveTo>
                    <a:pt x="3081604" y="54991"/>
                  </a:moveTo>
                  <a:lnTo>
                    <a:pt x="2986354" y="0"/>
                  </a:lnTo>
                  <a:lnTo>
                    <a:pt x="2986354" y="109982"/>
                  </a:lnTo>
                  <a:lnTo>
                    <a:pt x="3081604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2" name="object 92"/>
          <p:cNvGrpSpPr/>
          <p:nvPr/>
        </p:nvGrpSpPr>
        <p:grpSpPr>
          <a:xfrm>
            <a:off x="4229340" y="-906465"/>
            <a:ext cx="991235" cy="190500"/>
            <a:chOff x="5743814" y="608804"/>
            <a:chExt cx="991235" cy="190500"/>
          </a:xfrm>
        </p:grpSpPr>
        <p:pic>
          <p:nvPicPr>
            <p:cNvPr id="93" name="object 93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743814" y="608804"/>
              <a:ext cx="273570" cy="190294"/>
            </a:xfrm>
            <a:prstGeom prst="rect">
              <a:avLst/>
            </a:prstGeom>
          </p:spPr>
        </p:pic>
        <p:sp>
          <p:nvSpPr>
            <p:cNvPr id="94" name="object 94"/>
            <p:cNvSpPr/>
            <p:nvPr/>
          </p:nvSpPr>
          <p:spPr>
            <a:xfrm>
              <a:off x="6049112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89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46" y="46897"/>
                  </a:lnTo>
                  <a:lnTo>
                    <a:pt x="39852" y="41725"/>
                  </a:lnTo>
                  <a:lnTo>
                    <a:pt x="44734" y="33982"/>
                  </a:lnTo>
                  <a:lnTo>
                    <a:pt x="46494" y="24383"/>
                  </a:lnTo>
                  <a:lnTo>
                    <a:pt x="44734" y="14680"/>
                  </a:lnTo>
                  <a:lnTo>
                    <a:pt x="39852" y="6953"/>
                  </a:lnTo>
                  <a:lnTo>
                    <a:pt x="32446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5" name="object 95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126167" y="608808"/>
              <a:ext cx="126682" cy="190284"/>
            </a:xfrm>
            <a:prstGeom prst="rect">
              <a:avLst/>
            </a:prstGeom>
          </p:spPr>
        </p:pic>
        <p:pic>
          <p:nvPicPr>
            <p:cNvPr id="96" name="object 96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283305" y="649710"/>
              <a:ext cx="206273" cy="145821"/>
            </a:xfrm>
            <a:prstGeom prst="rect">
              <a:avLst/>
            </a:prstGeom>
          </p:spPr>
        </p:pic>
        <p:pic>
          <p:nvPicPr>
            <p:cNvPr id="97" name="object 97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528152" y="649710"/>
              <a:ext cx="206286" cy="145821"/>
            </a:xfrm>
            <a:prstGeom prst="rect">
              <a:avLst/>
            </a:prstGeom>
          </p:spPr>
        </p:pic>
      </p:grpSp>
      <p:grpSp>
        <p:nvGrpSpPr>
          <p:cNvPr id="98" name="object 98"/>
          <p:cNvGrpSpPr/>
          <p:nvPr/>
        </p:nvGrpSpPr>
        <p:grpSpPr>
          <a:xfrm>
            <a:off x="5731899" y="-621385"/>
            <a:ext cx="499745" cy="118745"/>
            <a:chOff x="7246373" y="893884"/>
            <a:chExt cx="499745" cy="118745"/>
          </a:xfrm>
        </p:grpSpPr>
        <p:pic>
          <p:nvPicPr>
            <p:cNvPr id="99" name="object 99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7246373" y="893884"/>
              <a:ext cx="119557" cy="118287"/>
            </a:xfrm>
            <a:prstGeom prst="rect">
              <a:avLst/>
            </a:prstGeom>
          </p:spPr>
        </p:pic>
        <p:pic>
          <p:nvPicPr>
            <p:cNvPr id="100" name="object 100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7394309" y="898568"/>
              <a:ext cx="79705" cy="110947"/>
            </a:xfrm>
            <a:prstGeom prst="rect">
              <a:avLst/>
            </a:prstGeom>
          </p:spPr>
        </p:pic>
        <p:sp>
          <p:nvSpPr>
            <p:cNvPr id="101" name="object 101"/>
            <p:cNvSpPr/>
            <p:nvPr/>
          </p:nvSpPr>
          <p:spPr>
            <a:xfrm>
              <a:off x="7499350" y="894015"/>
              <a:ext cx="247015" cy="118745"/>
            </a:xfrm>
            <a:custGeom>
              <a:avLst/>
              <a:gdLst/>
              <a:ahLst/>
              <a:cxnLst/>
              <a:rect l="l" t="t" r="r" b="b"/>
              <a:pathLst>
                <a:path w="247015" h="118744">
                  <a:moveTo>
                    <a:pt x="32740" y="59143"/>
                  </a:moveTo>
                  <a:lnTo>
                    <a:pt x="18402" y="59143"/>
                  </a:lnTo>
                  <a:lnTo>
                    <a:pt x="18402" y="117919"/>
                  </a:lnTo>
                  <a:lnTo>
                    <a:pt x="32740" y="117919"/>
                  </a:lnTo>
                  <a:lnTo>
                    <a:pt x="32740" y="59143"/>
                  </a:lnTo>
                  <a:close/>
                </a:path>
                <a:path w="247015" h="118744">
                  <a:moveTo>
                    <a:pt x="44678" y="4699"/>
                  </a:moveTo>
                  <a:lnTo>
                    <a:pt x="30581" y="0"/>
                  </a:lnTo>
                  <a:lnTo>
                    <a:pt x="24612" y="13373"/>
                  </a:lnTo>
                  <a:lnTo>
                    <a:pt x="17246" y="26047"/>
                  </a:lnTo>
                  <a:lnTo>
                    <a:pt x="8902" y="37439"/>
                  </a:lnTo>
                  <a:lnTo>
                    <a:pt x="0" y="46964"/>
                  </a:lnTo>
                  <a:lnTo>
                    <a:pt x="2527" y="50634"/>
                  </a:lnTo>
                  <a:lnTo>
                    <a:pt x="6604" y="59016"/>
                  </a:lnTo>
                  <a:lnTo>
                    <a:pt x="8001" y="62699"/>
                  </a:lnTo>
                  <a:lnTo>
                    <a:pt x="11544" y="59143"/>
                  </a:lnTo>
                  <a:lnTo>
                    <a:pt x="14922" y="55283"/>
                  </a:lnTo>
                  <a:lnTo>
                    <a:pt x="18402" y="50774"/>
                  </a:lnTo>
                  <a:lnTo>
                    <a:pt x="18402" y="59016"/>
                  </a:lnTo>
                  <a:lnTo>
                    <a:pt x="32740" y="59016"/>
                  </a:lnTo>
                  <a:lnTo>
                    <a:pt x="32740" y="50774"/>
                  </a:lnTo>
                  <a:lnTo>
                    <a:pt x="32740" y="29197"/>
                  </a:lnTo>
                  <a:lnTo>
                    <a:pt x="36080" y="23139"/>
                  </a:lnTo>
                  <a:lnTo>
                    <a:pt x="39192" y="16992"/>
                  </a:lnTo>
                  <a:lnTo>
                    <a:pt x="42062" y="10833"/>
                  </a:lnTo>
                  <a:lnTo>
                    <a:pt x="44678" y="4699"/>
                  </a:lnTo>
                  <a:close/>
                </a:path>
                <a:path w="247015" h="118744">
                  <a:moveTo>
                    <a:pt x="53708" y="59143"/>
                  </a:moveTo>
                  <a:lnTo>
                    <a:pt x="53682" y="59016"/>
                  </a:lnTo>
                  <a:lnTo>
                    <a:pt x="32740" y="59016"/>
                  </a:lnTo>
                  <a:lnTo>
                    <a:pt x="32740" y="59143"/>
                  </a:lnTo>
                  <a:lnTo>
                    <a:pt x="53708" y="59143"/>
                  </a:lnTo>
                  <a:close/>
                </a:path>
                <a:path w="247015" h="118744">
                  <a:moveTo>
                    <a:pt x="68084" y="59016"/>
                  </a:moveTo>
                  <a:lnTo>
                    <a:pt x="67322" y="55283"/>
                  </a:lnTo>
                  <a:lnTo>
                    <a:pt x="64223" y="42646"/>
                  </a:lnTo>
                  <a:lnTo>
                    <a:pt x="50634" y="45059"/>
                  </a:lnTo>
                  <a:lnTo>
                    <a:pt x="53492" y="57937"/>
                  </a:lnTo>
                  <a:lnTo>
                    <a:pt x="53619" y="58699"/>
                  </a:lnTo>
                  <a:lnTo>
                    <a:pt x="53682" y="59016"/>
                  </a:lnTo>
                  <a:lnTo>
                    <a:pt x="68084" y="59016"/>
                  </a:lnTo>
                  <a:close/>
                </a:path>
                <a:path w="247015" h="118744">
                  <a:moveTo>
                    <a:pt x="73240" y="91516"/>
                  </a:moveTo>
                  <a:lnTo>
                    <a:pt x="72059" y="80886"/>
                  </a:lnTo>
                  <a:lnTo>
                    <a:pt x="70015" y="68414"/>
                  </a:lnTo>
                  <a:lnTo>
                    <a:pt x="68122" y="59143"/>
                  </a:lnTo>
                  <a:lnTo>
                    <a:pt x="53708" y="59143"/>
                  </a:lnTo>
                  <a:lnTo>
                    <a:pt x="55829" y="71348"/>
                  </a:lnTo>
                  <a:lnTo>
                    <a:pt x="57480" y="84023"/>
                  </a:lnTo>
                  <a:lnTo>
                    <a:pt x="58254" y="94691"/>
                  </a:lnTo>
                  <a:lnTo>
                    <a:pt x="73240" y="91516"/>
                  </a:lnTo>
                  <a:close/>
                </a:path>
                <a:path w="247015" h="118744">
                  <a:moveTo>
                    <a:pt x="90538" y="59016"/>
                  </a:moveTo>
                  <a:lnTo>
                    <a:pt x="68084" y="59016"/>
                  </a:lnTo>
                  <a:lnTo>
                    <a:pt x="68122" y="59143"/>
                  </a:lnTo>
                  <a:lnTo>
                    <a:pt x="90512" y="59143"/>
                  </a:lnTo>
                  <a:lnTo>
                    <a:pt x="90538" y="59016"/>
                  </a:lnTo>
                  <a:close/>
                </a:path>
                <a:path w="247015" h="118744">
                  <a:moveTo>
                    <a:pt x="109664" y="44551"/>
                  </a:moveTo>
                  <a:lnTo>
                    <a:pt x="93167" y="41884"/>
                  </a:lnTo>
                  <a:lnTo>
                    <a:pt x="91224" y="55283"/>
                  </a:lnTo>
                  <a:lnTo>
                    <a:pt x="91097" y="56146"/>
                  </a:lnTo>
                  <a:lnTo>
                    <a:pt x="90601" y="58699"/>
                  </a:lnTo>
                  <a:lnTo>
                    <a:pt x="90538" y="59016"/>
                  </a:lnTo>
                  <a:lnTo>
                    <a:pt x="106527" y="59016"/>
                  </a:lnTo>
                  <a:lnTo>
                    <a:pt x="109550" y="45059"/>
                  </a:lnTo>
                  <a:lnTo>
                    <a:pt x="109664" y="44551"/>
                  </a:lnTo>
                  <a:close/>
                </a:path>
                <a:path w="247015" h="118744">
                  <a:moveTo>
                    <a:pt x="118681" y="22593"/>
                  </a:moveTo>
                  <a:lnTo>
                    <a:pt x="86944" y="22593"/>
                  </a:lnTo>
                  <a:lnTo>
                    <a:pt x="86944" y="1397"/>
                  </a:lnTo>
                  <a:lnTo>
                    <a:pt x="71716" y="1397"/>
                  </a:lnTo>
                  <a:lnTo>
                    <a:pt x="71716" y="22593"/>
                  </a:lnTo>
                  <a:lnTo>
                    <a:pt x="41884" y="22593"/>
                  </a:lnTo>
                  <a:lnTo>
                    <a:pt x="41884" y="36931"/>
                  </a:lnTo>
                  <a:lnTo>
                    <a:pt x="118681" y="36931"/>
                  </a:lnTo>
                  <a:lnTo>
                    <a:pt x="118681" y="22593"/>
                  </a:lnTo>
                  <a:close/>
                </a:path>
                <a:path w="247015" h="118744">
                  <a:moveTo>
                    <a:pt x="121348" y="98742"/>
                  </a:moveTo>
                  <a:lnTo>
                    <a:pt x="95567" y="98742"/>
                  </a:lnTo>
                  <a:lnTo>
                    <a:pt x="99339" y="86601"/>
                  </a:lnTo>
                  <a:lnTo>
                    <a:pt x="103085" y="72974"/>
                  </a:lnTo>
                  <a:lnTo>
                    <a:pt x="106489" y="59143"/>
                  </a:lnTo>
                  <a:lnTo>
                    <a:pt x="90512" y="59143"/>
                  </a:lnTo>
                  <a:lnTo>
                    <a:pt x="88138" y="71348"/>
                  </a:lnTo>
                  <a:lnTo>
                    <a:pt x="84683" y="85852"/>
                  </a:lnTo>
                  <a:lnTo>
                    <a:pt x="80975" y="98742"/>
                  </a:lnTo>
                  <a:lnTo>
                    <a:pt x="39344" y="98742"/>
                  </a:lnTo>
                  <a:lnTo>
                    <a:pt x="39344" y="112966"/>
                  </a:lnTo>
                  <a:lnTo>
                    <a:pt x="121348" y="112966"/>
                  </a:lnTo>
                  <a:lnTo>
                    <a:pt x="121348" y="98742"/>
                  </a:lnTo>
                  <a:close/>
                </a:path>
                <a:path w="247015" h="118744">
                  <a:moveTo>
                    <a:pt x="244030" y="37185"/>
                  </a:moveTo>
                  <a:lnTo>
                    <a:pt x="196430" y="37185"/>
                  </a:lnTo>
                  <a:lnTo>
                    <a:pt x="197065" y="32219"/>
                  </a:lnTo>
                  <a:lnTo>
                    <a:pt x="239204" y="32219"/>
                  </a:lnTo>
                  <a:lnTo>
                    <a:pt x="239204" y="22085"/>
                  </a:lnTo>
                  <a:lnTo>
                    <a:pt x="239204" y="14592"/>
                  </a:lnTo>
                  <a:lnTo>
                    <a:pt x="239204" y="4686"/>
                  </a:lnTo>
                  <a:lnTo>
                    <a:pt x="223977" y="4686"/>
                  </a:lnTo>
                  <a:lnTo>
                    <a:pt x="223977" y="14592"/>
                  </a:lnTo>
                  <a:lnTo>
                    <a:pt x="223977" y="22085"/>
                  </a:lnTo>
                  <a:lnTo>
                    <a:pt x="209257" y="22085"/>
                  </a:lnTo>
                  <a:lnTo>
                    <a:pt x="209257" y="14592"/>
                  </a:lnTo>
                  <a:lnTo>
                    <a:pt x="223977" y="14592"/>
                  </a:lnTo>
                  <a:lnTo>
                    <a:pt x="223977" y="4686"/>
                  </a:lnTo>
                  <a:lnTo>
                    <a:pt x="195414" y="4686"/>
                  </a:lnTo>
                  <a:lnTo>
                    <a:pt x="195414" y="14592"/>
                  </a:lnTo>
                  <a:lnTo>
                    <a:pt x="195414" y="22085"/>
                  </a:lnTo>
                  <a:lnTo>
                    <a:pt x="181076" y="22085"/>
                  </a:lnTo>
                  <a:lnTo>
                    <a:pt x="181076" y="14592"/>
                  </a:lnTo>
                  <a:lnTo>
                    <a:pt x="195414" y="14592"/>
                  </a:lnTo>
                  <a:lnTo>
                    <a:pt x="195414" y="4686"/>
                  </a:lnTo>
                  <a:lnTo>
                    <a:pt x="167360" y="4686"/>
                  </a:lnTo>
                  <a:lnTo>
                    <a:pt x="167360" y="14592"/>
                  </a:lnTo>
                  <a:lnTo>
                    <a:pt x="167360" y="22085"/>
                  </a:lnTo>
                  <a:lnTo>
                    <a:pt x="153276" y="22085"/>
                  </a:lnTo>
                  <a:lnTo>
                    <a:pt x="153276" y="14592"/>
                  </a:lnTo>
                  <a:lnTo>
                    <a:pt x="167360" y="14592"/>
                  </a:lnTo>
                  <a:lnTo>
                    <a:pt x="167360" y="4686"/>
                  </a:lnTo>
                  <a:lnTo>
                    <a:pt x="138811" y="4686"/>
                  </a:lnTo>
                  <a:lnTo>
                    <a:pt x="138811" y="32219"/>
                  </a:lnTo>
                  <a:lnTo>
                    <a:pt x="181965" y="32219"/>
                  </a:lnTo>
                  <a:lnTo>
                    <a:pt x="181584" y="37185"/>
                  </a:lnTo>
                  <a:lnTo>
                    <a:pt x="132969" y="37185"/>
                  </a:lnTo>
                  <a:lnTo>
                    <a:pt x="132969" y="48221"/>
                  </a:lnTo>
                  <a:lnTo>
                    <a:pt x="180187" y="48221"/>
                  </a:lnTo>
                  <a:lnTo>
                    <a:pt x="179679" y="51650"/>
                  </a:lnTo>
                  <a:lnTo>
                    <a:pt x="179425" y="53174"/>
                  </a:lnTo>
                  <a:lnTo>
                    <a:pt x="163436" y="53174"/>
                  </a:lnTo>
                  <a:lnTo>
                    <a:pt x="163436" y="97599"/>
                  </a:lnTo>
                  <a:lnTo>
                    <a:pt x="234899" y="97599"/>
                  </a:lnTo>
                  <a:lnTo>
                    <a:pt x="234899" y="89598"/>
                  </a:lnTo>
                  <a:lnTo>
                    <a:pt x="234899" y="85039"/>
                  </a:lnTo>
                  <a:lnTo>
                    <a:pt x="234899" y="53174"/>
                  </a:lnTo>
                  <a:lnTo>
                    <a:pt x="220294" y="53174"/>
                  </a:lnTo>
                  <a:lnTo>
                    <a:pt x="220294" y="89598"/>
                  </a:lnTo>
                  <a:lnTo>
                    <a:pt x="177520" y="89598"/>
                  </a:lnTo>
                  <a:lnTo>
                    <a:pt x="177520" y="85039"/>
                  </a:lnTo>
                  <a:lnTo>
                    <a:pt x="220294" y="85039"/>
                  </a:lnTo>
                  <a:lnTo>
                    <a:pt x="220294" y="77546"/>
                  </a:lnTo>
                  <a:lnTo>
                    <a:pt x="177520" y="77546"/>
                  </a:lnTo>
                  <a:lnTo>
                    <a:pt x="177520" y="73101"/>
                  </a:lnTo>
                  <a:lnTo>
                    <a:pt x="220294" y="73101"/>
                  </a:lnTo>
                  <a:lnTo>
                    <a:pt x="220294" y="65493"/>
                  </a:lnTo>
                  <a:lnTo>
                    <a:pt x="177520" y="65493"/>
                  </a:lnTo>
                  <a:lnTo>
                    <a:pt x="177520" y="61175"/>
                  </a:lnTo>
                  <a:lnTo>
                    <a:pt x="220294" y="61175"/>
                  </a:lnTo>
                  <a:lnTo>
                    <a:pt x="220294" y="53174"/>
                  </a:lnTo>
                  <a:lnTo>
                    <a:pt x="194030" y="53174"/>
                  </a:lnTo>
                  <a:lnTo>
                    <a:pt x="194906" y="48221"/>
                  </a:lnTo>
                  <a:lnTo>
                    <a:pt x="244030" y="48221"/>
                  </a:lnTo>
                  <a:lnTo>
                    <a:pt x="244030" y="37185"/>
                  </a:lnTo>
                  <a:close/>
                </a:path>
                <a:path w="247015" h="118744">
                  <a:moveTo>
                    <a:pt x="246697" y="102425"/>
                  </a:moveTo>
                  <a:lnTo>
                    <a:pt x="155054" y="102425"/>
                  </a:lnTo>
                  <a:lnTo>
                    <a:pt x="155054" y="54952"/>
                  </a:lnTo>
                  <a:lnTo>
                    <a:pt x="139700" y="54952"/>
                  </a:lnTo>
                  <a:lnTo>
                    <a:pt x="139700" y="118427"/>
                  </a:lnTo>
                  <a:lnTo>
                    <a:pt x="155054" y="118427"/>
                  </a:lnTo>
                  <a:lnTo>
                    <a:pt x="155054" y="113842"/>
                  </a:lnTo>
                  <a:lnTo>
                    <a:pt x="246697" y="113842"/>
                  </a:lnTo>
                  <a:lnTo>
                    <a:pt x="246697" y="102425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2" name="object 102"/>
          <p:cNvGrpSpPr/>
          <p:nvPr/>
        </p:nvGrpSpPr>
        <p:grpSpPr>
          <a:xfrm>
            <a:off x="6321131" y="-623175"/>
            <a:ext cx="466725" cy="121920"/>
            <a:chOff x="7835605" y="892094"/>
            <a:chExt cx="466725" cy="121920"/>
          </a:xfrm>
        </p:grpSpPr>
        <p:pic>
          <p:nvPicPr>
            <p:cNvPr id="103" name="object 103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7835605" y="892098"/>
              <a:ext cx="292326" cy="121856"/>
            </a:xfrm>
            <a:prstGeom prst="rect">
              <a:avLst/>
            </a:prstGeom>
          </p:spPr>
        </p:pic>
        <p:pic>
          <p:nvPicPr>
            <p:cNvPr id="104" name="object 104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156309" y="898568"/>
              <a:ext cx="79705" cy="110947"/>
            </a:xfrm>
            <a:prstGeom prst="rect">
              <a:avLst/>
            </a:prstGeom>
          </p:spPr>
        </p:pic>
        <p:sp>
          <p:nvSpPr>
            <p:cNvPr id="105" name="object 105"/>
            <p:cNvSpPr/>
            <p:nvPr/>
          </p:nvSpPr>
          <p:spPr>
            <a:xfrm>
              <a:off x="8265166" y="892094"/>
              <a:ext cx="37465" cy="121920"/>
            </a:xfrm>
            <a:custGeom>
              <a:avLst/>
              <a:gdLst/>
              <a:ahLst/>
              <a:cxnLst/>
              <a:rect l="l" t="t" r="r" b="b"/>
              <a:pathLst>
                <a:path w="37465" h="121919">
                  <a:moveTo>
                    <a:pt x="12052" y="0"/>
                  </a:moveTo>
                  <a:lnTo>
                    <a:pt x="0" y="5334"/>
                  </a:lnTo>
                  <a:lnTo>
                    <a:pt x="8902" y="16380"/>
                  </a:lnTo>
                  <a:lnTo>
                    <a:pt x="16117" y="29138"/>
                  </a:lnTo>
                  <a:lnTo>
                    <a:pt x="20954" y="43894"/>
                  </a:lnTo>
                  <a:lnTo>
                    <a:pt x="22720" y="60934"/>
                  </a:lnTo>
                  <a:lnTo>
                    <a:pt x="20954" y="77975"/>
                  </a:lnTo>
                  <a:lnTo>
                    <a:pt x="16117" y="92730"/>
                  </a:lnTo>
                  <a:lnTo>
                    <a:pt x="8902" y="105488"/>
                  </a:lnTo>
                  <a:lnTo>
                    <a:pt x="0" y="116535"/>
                  </a:lnTo>
                  <a:lnTo>
                    <a:pt x="12052" y="121856"/>
                  </a:lnTo>
                  <a:lnTo>
                    <a:pt x="21740" y="110483"/>
                  </a:lnTo>
                  <a:lnTo>
                    <a:pt x="29694" y="96539"/>
                  </a:lnTo>
                  <a:lnTo>
                    <a:pt x="35078" y="80022"/>
                  </a:lnTo>
                  <a:lnTo>
                    <a:pt x="37058" y="60934"/>
                  </a:lnTo>
                  <a:lnTo>
                    <a:pt x="35078" y="41846"/>
                  </a:lnTo>
                  <a:lnTo>
                    <a:pt x="29694" y="25328"/>
                  </a:lnTo>
                  <a:lnTo>
                    <a:pt x="21740" y="11380"/>
                  </a:lnTo>
                  <a:lnTo>
                    <a:pt x="12052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6" name="object 106"/>
          <p:cNvGrpSpPr/>
          <p:nvPr/>
        </p:nvGrpSpPr>
        <p:grpSpPr>
          <a:xfrm>
            <a:off x="6268726" y="-490256"/>
            <a:ext cx="3089275" cy="110489"/>
            <a:chOff x="7783200" y="1025013"/>
            <a:chExt cx="3089275" cy="110489"/>
          </a:xfrm>
        </p:grpSpPr>
        <p:sp>
          <p:nvSpPr>
            <p:cNvPr id="107" name="object 107"/>
            <p:cNvSpPr/>
            <p:nvPr/>
          </p:nvSpPr>
          <p:spPr>
            <a:xfrm>
              <a:off x="7846700" y="1080004"/>
              <a:ext cx="2962275" cy="0"/>
            </a:xfrm>
            <a:custGeom>
              <a:avLst/>
              <a:gdLst/>
              <a:ahLst/>
              <a:cxnLst/>
              <a:rect l="l" t="t" r="r" b="b"/>
              <a:pathLst>
                <a:path w="2962275">
                  <a:moveTo>
                    <a:pt x="0" y="0"/>
                  </a:moveTo>
                  <a:lnTo>
                    <a:pt x="2961805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7783195" y="1025016"/>
              <a:ext cx="3089275" cy="110489"/>
            </a:xfrm>
            <a:custGeom>
              <a:avLst/>
              <a:gdLst/>
              <a:ahLst/>
              <a:cxnLst/>
              <a:rect l="l" t="t" r="r" b="b"/>
              <a:pathLst>
                <a:path w="3089275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089275" h="110490">
                  <a:moveTo>
                    <a:pt x="3088805" y="54991"/>
                  </a:moveTo>
                  <a:lnTo>
                    <a:pt x="2993555" y="0"/>
                  </a:lnTo>
                  <a:lnTo>
                    <a:pt x="2993555" y="109982"/>
                  </a:lnTo>
                  <a:lnTo>
                    <a:pt x="3088805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9" name="object 109"/>
          <p:cNvGrpSpPr/>
          <p:nvPr/>
        </p:nvGrpSpPr>
        <p:grpSpPr>
          <a:xfrm>
            <a:off x="7314542" y="-906465"/>
            <a:ext cx="991235" cy="190500"/>
            <a:chOff x="8829016" y="608804"/>
            <a:chExt cx="991235" cy="190500"/>
          </a:xfrm>
        </p:grpSpPr>
        <p:pic>
          <p:nvPicPr>
            <p:cNvPr id="110" name="object 110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8829016" y="608804"/>
              <a:ext cx="273569" cy="190294"/>
            </a:xfrm>
            <a:prstGeom prst="rect">
              <a:avLst/>
            </a:prstGeom>
          </p:spPr>
        </p:pic>
        <p:sp>
          <p:nvSpPr>
            <p:cNvPr id="111" name="object 111"/>
            <p:cNvSpPr/>
            <p:nvPr/>
          </p:nvSpPr>
          <p:spPr>
            <a:xfrm>
              <a:off x="9134307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90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51" y="46897"/>
                  </a:lnTo>
                  <a:lnTo>
                    <a:pt x="39857" y="41725"/>
                  </a:lnTo>
                  <a:lnTo>
                    <a:pt x="44736" y="33982"/>
                  </a:lnTo>
                  <a:lnTo>
                    <a:pt x="46494" y="24383"/>
                  </a:lnTo>
                  <a:lnTo>
                    <a:pt x="44736" y="14680"/>
                  </a:lnTo>
                  <a:lnTo>
                    <a:pt x="39857" y="6953"/>
                  </a:lnTo>
                  <a:lnTo>
                    <a:pt x="32451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2" name="object 112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9211362" y="608808"/>
              <a:ext cx="126682" cy="190284"/>
            </a:xfrm>
            <a:prstGeom prst="rect">
              <a:avLst/>
            </a:prstGeom>
          </p:spPr>
        </p:pic>
        <p:pic>
          <p:nvPicPr>
            <p:cNvPr id="113" name="object 113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9368500" y="649710"/>
              <a:ext cx="206286" cy="145821"/>
            </a:xfrm>
            <a:prstGeom prst="rect">
              <a:avLst/>
            </a:prstGeom>
          </p:spPr>
        </p:pic>
        <p:pic>
          <p:nvPicPr>
            <p:cNvPr id="114" name="object 114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9613347" y="649710"/>
              <a:ext cx="206286" cy="145821"/>
            </a:xfrm>
            <a:prstGeom prst="rect">
              <a:avLst/>
            </a:prstGeom>
          </p:spPr>
        </p:pic>
      </p:grpSp>
      <p:pic>
        <p:nvPicPr>
          <p:cNvPr id="115" name="object 115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-974471" y="7376738"/>
            <a:ext cx="720001" cy="720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flyer_B5_Z折_横_裏面_表紙左側</dc:title>
  <cp:revision>1</cp:revision>
  <dcterms:created xsi:type="dcterms:W3CDTF">2025-04-13T04:36:55Z</dcterms:created>
  <dcterms:modified xsi:type="dcterms:W3CDTF">2025-04-14T02:01:06Z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2025-04-13T00:00:00Z</vt:filetime>
  </property>
  <property fmtid="{D5CDD505-2E9C-101B-9397-08002B2CF9AE}" pid="3" name="Creator">
    <vt:lpwstr>Adobe Illustrator 29.3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2025-04-13T00:00:00Z</vt:filetime>
  </property>
  <property fmtid="{D5CDD505-2E9C-101B-9397-08002B2CF9AE}" pid="6" name="Producer">
    <vt:lpwstr>Adobe PDF library 17.00</vt:lpwstr>
  </property>
</Properties>
</file>